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6523d52aa342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f80b7552d416a"/>
  </p:sldMasterIdLst>
  <p:sldIdLst>
    <p:sldId xmlns:r="http://schemas.openxmlformats.org/officeDocument/2006/relationships" id="256" r:id="Rcc522e0f52764d75"/>
    <p:sldId xmlns:r="http://schemas.openxmlformats.org/officeDocument/2006/relationships" id="257" r:id="R02fa609f8f0a4cc7"/>
    <p:sldId xmlns:r="http://schemas.openxmlformats.org/officeDocument/2006/relationships" id="258" r:id="R2ce61f989ccb416b"/>
    <p:sldId xmlns:r="http://schemas.openxmlformats.org/officeDocument/2006/relationships" id="259" r:id="R49c74698a2df4627"/>
    <p:sldId xmlns:r="http://schemas.openxmlformats.org/officeDocument/2006/relationships" id="260" r:id="R6ef39fcfe388470b"/>
    <p:sldId xmlns:r="http://schemas.openxmlformats.org/officeDocument/2006/relationships" id="261" r:id="Rc7a89d3a01684dcc"/>
    <p:sldId xmlns:r="http://schemas.openxmlformats.org/officeDocument/2006/relationships" id="262" r:id="R90f99fb26a74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f80b7552d416a" /><Relationship Type="http://schemas.openxmlformats.org/officeDocument/2006/relationships/slide" Target="/ppt/slides/slide1.xml" Id="Rcc522e0f52764d75" /><Relationship Type="http://schemas.openxmlformats.org/officeDocument/2006/relationships/slide" Target="/ppt/slides/slide2.xml" Id="R02fa609f8f0a4cc7" /><Relationship Type="http://schemas.openxmlformats.org/officeDocument/2006/relationships/slide" Target="/ppt/slides/slide3.xml" Id="R2ce61f989ccb416b" /><Relationship Type="http://schemas.openxmlformats.org/officeDocument/2006/relationships/slide" Target="/ppt/slides/slide4.xml" Id="R49c74698a2df4627" /><Relationship Type="http://schemas.openxmlformats.org/officeDocument/2006/relationships/slide" Target="/ppt/slides/slide5.xml" Id="R6ef39fcfe388470b" /><Relationship Type="http://schemas.openxmlformats.org/officeDocument/2006/relationships/slide" Target="/ppt/slides/slide6.xml" Id="Rc7a89d3a01684dcc" /><Relationship Type="http://schemas.openxmlformats.org/officeDocument/2006/relationships/slide" Target="/ppt/slides/slide7.xml" Id="R90f99fb26a74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df05100be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e956973c24f38" /><Relationship Type="http://schemas.openxmlformats.org/officeDocument/2006/relationships/theme" Target="/ppt/slideMasters/theme/theme1.xml" Id="R4b9abb48dafb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e956973c2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7554551d4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a3d05de97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ee863e11c4a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cc653a6304d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23164a9e9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42b2d804c48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c0f9af4ee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16 680 783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25 215 070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KRISTIN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988 655 996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