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d3045357f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a7cff75cc4695"/>
  </p:sldMasterIdLst>
  <p:sldIdLst>
    <p:sldId xmlns:r="http://schemas.openxmlformats.org/officeDocument/2006/relationships" id="256" r:id="R81bcff99c7884626"/>
    <p:sldId xmlns:r="http://schemas.openxmlformats.org/officeDocument/2006/relationships" id="257" r:id="R9c62bdd860d54a7a"/>
    <p:sldId xmlns:r="http://schemas.openxmlformats.org/officeDocument/2006/relationships" id="258" r:id="R4975e2b280e6440b"/>
    <p:sldId xmlns:r="http://schemas.openxmlformats.org/officeDocument/2006/relationships" id="259" r:id="R77b00b27689f49c3"/>
    <p:sldId xmlns:r="http://schemas.openxmlformats.org/officeDocument/2006/relationships" id="260" r:id="Refd0434593334e4b"/>
    <p:sldId xmlns:r="http://schemas.openxmlformats.org/officeDocument/2006/relationships" id="261" r:id="R7113de37733c42ac"/>
    <p:sldId xmlns:r="http://schemas.openxmlformats.org/officeDocument/2006/relationships" id="262" r:id="R2f6f791e7707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a7cff75cc4695" /><Relationship Type="http://schemas.openxmlformats.org/officeDocument/2006/relationships/slide" Target="/ppt/slides/slide1.xml" Id="R81bcff99c7884626" /><Relationship Type="http://schemas.openxmlformats.org/officeDocument/2006/relationships/slide" Target="/ppt/slides/slide2.xml" Id="R9c62bdd860d54a7a" /><Relationship Type="http://schemas.openxmlformats.org/officeDocument/2006/relationships/slide" Target="/ppt/slides/slide3.xml" Id="R4975e2b280e6440b" /><Relationship Type="http://schemas.openxmlformats.org/officeDocument/2006/relationships/slide" Target="/ppt/slides/slide4.xml" Id="R77b00b27689f49c3" /><Relationship Type="http://schemas.openxmlformats.org/officeDocument/2006/relationships/slide" Target="/ppt/slides/slide5.xml" Id="Refd0434593334e4b" /><Relationship Type="http://schemas.openxmlformats.org/officeDocument/2006/relationships/slide" Target="/ppt/slides/slide6.xml" Id="R7113de37733c42ac" /><Relationship Type="http://schemas.openxmlformats.org/officeDocument/2006/relationships/slide" Target="/ppt/slides/slide7.xml" Id="R2f6f791e7707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b1179cdf4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8d4ced4ce4cfc" /><Relationship Type="http://schemas.openxmlformats.org/officeDocument/2006/relationships/theme" Target="/ppt/slideMasters/theme/theme1.xml" Id="R7afa38a4718b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8d4ced4ce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98fe02fb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a07e8b21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b5d5e391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c0256dd4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9fb3554b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a5a1dded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1d188107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47 638 368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52 732 618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AASTA RØED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ANDERS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KAJA RØED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KAROLINE ELVIRA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Fresjeveien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RØKAN AS</a:t>
            </a:r>
          </a:p>
        </p:txBody>
      </p:sp>
    </p:spTree>
  </p:cSld>
  <p:clrMapOvr>
    <a:masterClrMapping xmlns:a="http://schemas.openxmlformats.org/drawingml/2006/main"/>
  </p:clrMapOvr>
</p:sld>
</file>