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6b525bb8b14f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558f760b3a4571"/>
  </p:sldMasterIdLst>
  <p:sldIdLst>
    <p:sldId xmlns:r="http://schemas.openxmlformats.org/officeDocument/2006/relationships" id="256" r:id="R4470dc8a3ab34cfd"/>
    <p:sldId xmlns:r="http://schemas.openxmlformats.org/officeDocument/2006/relationships" id="257" r:id="R548e150dc9d64ba5"/>
    <p:sldId xmlns:r="http://schemas.openxmlformats.org/officeDocument/2006/relationships" id="258" r:id="R326b9e0fed98497b"/>
    <p:sldId xmlns:r="http://schemas.openxmlformats.org/officeDocument/2006/relationships" id="259" r:id="R21d18237c2bc4f87"/>
    <p:sldId xmlns:r="http://schemas.openxmlformats.org/officeDocument/2006/relationships" id="260" r:id="R585bbe4759654c91"/>
    <p:sldId xmlns:r="http://schemas.openxmlformats.org/officeDocument/2006/relationships" id="261" r:id="R1da53bab124f4aef"/>
    <p:sldId xmlns:r="http://schemas.openxmlformats.org/officeDocument/2006/relationships" id="262" r:id="Radc0d444360243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558f760b3a4571" /><Relationship Type="http://schemas.openxmlformats.org/officeDocument/2006/relationships/slide" Target="/ppt/slides/slide1.xml" Id="R4470dc8a3ab34cfd" /><Relationship Type="http://schemas.openxmlformats.org/officeDocument/2006/relationships/slide" Target="/ppt/slides/slide2.xml" Id="R548e150dc9d64ba5" /><Relationship Type="http://schemas.openxmlformats.org/officeDocument/2006/relationships/slide" Target="/ppt/slides/slide3.xml" Id="R326b9e0fed98497b" /><Relationship Type="http://schemas.openxmlformats.org/officeDocument/2006/relationships/slide" Target="/ppt/slides/slide4.xml" Id="R21d18237c2bc4f87" /><Relationship Type="http://schemas.openxmlformats.org/officeDocument/2006/relationships/slide" Target="/ppt/slides/slide5.xml" Id="R585bbe4759654c91" /><Relationship Type="http://schemas.openxmlformats.org/officeDocument/2006/relationships/slide" Target="/ppt/slides/slide6.xml" Id="R1da53bab124f4aef" /><Relationship Type="http://schemas.openxmlformats.org/officeDocument/2006/relationships/slide" Target="/ppt/slides/slide7.xml" Id="Radc0d444360243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c39cb0225043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04fe3bf40411a" /><Relationship Type="http://schemas.openxmlformats.org/officeDocument/2006/relationships/theme" Target="/ppt/slideMasters/theme/theme1.xml" Id="R9219d596bacc46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704fe3bf4041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d4ade940f4b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fe534b77f41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14f91aa0442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1d922233a4c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f6da2f9c745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330199ae545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6fb1c31cf45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FERINVEST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FERINVEST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−2 419 964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66 052 890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123 888 964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RØED FINN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Gonveien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3260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988 656 127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FERINVEST AS</a:t>
            </a:r>
          </a:p>
        </p:txBody>
      </p:sp>
    </p:spTree>
  </p:cSld>
  <p:clrMapOvr>
    <a:masterClrMapping xmlns:a="http://schemas.openxmlformats.org/drawingml/2006/main"/>
  </p:clrMapOvr>
</p:sld>
</file>