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fdca8e572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94ee41ff542db"/>
  </p:sldMasterIdLst>
  <p:sldIdLst>
    <p:sldId xmlns:r="http://schemas.openxmlformats.org/officeDocument/2006/relationships" id="256" r:id="R18e90ad5c51f409a"/>
    <p:sldId xmlns:r="http://schemas.openxmlformats.org/officeDocument/2006/relationships" id="257" r:id="Rdf230eca956649e1"/>
    <p:sldId xmlns:r="http://schemas.openxmlformats.org/officeDocument/2006/relationships" id="258" r:id="Ra68f3f86616e4e33"/>
    <p:sldId xmlns:r="http://schemas.openxmlformats.org/officeDocument/2006/relationships" id="259" r:id="Rf36b4dac588f463a"/>
    <p:sldId xmlns:r="http://schemas.openxmlformats.org/officeDocument/2006/relationships" id="260" r:id="R7a98acbf7b884d9f"/>
    <p:sldId xmlns:r="http://schemas.openxmlformats.org/officeDocument/2006/relationships" id="261" r:id="Rea6b8bba4f66498a"/>
    <p:sldId xmlns:r="http://schemas.openxmlformats.org/officeDocument/2006/relationships" id="262" r:id="R3d4bd53f2148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94ee41ff542db" /><Relationship Type="http://schemas.openxmlformats.org/officeDocument/2006/relationships/slide" Target="/ppt/slides/slide1.xml" Id="R18e90ad5c51f409a" /><Relationship Type="http://schemas.openxmlformats.org/officeDocument/2006/relationships/slide" Target="/ppt/slides/slide2.xml" Id="Rdf230eca956649e1" /><Relationship Type="http://schemas.openxmlformats.org/officeDocument/2006/relationships/slide" Target="/ppt/slides/slide3.xml" Id="Ra68f3f86616e4e33" /><Relationship Type="http://schemas.openxmlformats.org/officeDocument/2006/relationships/slide" Target="/ppt/slides/slide4.xml" Id="Rf36b4dac588f463a" /><Relationship Type="http://schemas.openxmlformats.org/officeDocument/2006/relationships/slide" Target="/ppt/slides/slide5.xml" Id="R7a98acbf7b884d9f" /><Relationship Type="http://schemas.openxmlformats.org/officeDocument/2006/relationships/slide" Target="/ppt/slides/slide6.xml" Id="Rea6b8bba4f66498a" /><Relationship Type="http://schemas.openxmlformats.org/officeDocument/2006/relationships/slide" Target="/ppt/slides/slide7.xml" Id="R3d4bd53f2148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53f0c9ee0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f583c29684dd1" /><Relationship Type="http://schemas.openxmlformats.org/officeDocument/2006/relationships/theme" Target="/ppt/slideMasters/theme/theme1.xml" Id="R09a77ce8bb31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f583c2968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9ec551d98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09b370f1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28fb3a23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18ddc467a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365678c5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9c7983b7f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57195ee4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−3 820 987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 –  69,6 %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ILONA KOPYTOVA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