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6a6dce474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69194b37a49c7"/>
  </p:sldMasterIdLst>
  <p:sldIdLst>
    <p:sldId xmlns:r="http://schemas.openxmlformats.org/officeDocument/2006/relationships" id="256" r:id="Re5ecf9d6df7e43ec"/>
    <p:sldId xmlns:r="http://schemas.openxmlformats.org/officeDocument/2006/relationships" id="257" r:id="Re1b9496b234c4587"/>
    <p:sldId xmlns:r="http://schemas.openxmlformats.org/officeDocument/2006/relationships" id="258" r:id="R88fe4473310a4f73"/>
    <p:sldId xmlns:r="http://schemas.openxmlformats.org/officeDocument/2006/relationships" id="259" r:id="Reab4e50675654c40"/>
    <p:sldId xmlns:r="http://schemas.openxmlformats.org/officeDocument/2006/relationships" id="260" r:id="R76060801abe045b0"/>
    <p:sldId xmlns:r="http://schemas.openxmlformats.org/officeDocument/2006/relationships" id="261" r:id="R8ef486cb30bd44e1"/>
    <p:sldId xmlns:r="http://schemas.openxmlformats.org/officeDocument/2006/relationships" id="262" r:id="Rbe2ea47174e5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69194b37a49c7" /><Relationship Type="http://schemas.openxmlformats.org/officeDocument/2006/relationships/slide" Target="/ppt/slides/slide1.xml" Id="Re5ecf9d6df7e43ec" /><Relationship Type="http://schemas.openxmlformats.org/officeDocument/2006/relationships/slide" Target="/ppt/slides/slide2.xml" Id="Re1b9496b234c4587" /><Relationship Type="http://schemas.openxmlformats.org/officeDocument/2006/relationships/slide" Target="/ppt/slides/slide3.xml" Id="R88fe4473310a4f73" /><Relationship Type="http://schemas.openxmlformats.org/officeDocument/2006/relationships/slide" Target="/ppt/slides/slide4.xml" Id="Reab4e50675654c40" /><Relationship Type="http://schemas.openxmlformats.org/officeDocument/2006/relationships/slide" Target="/ppt/slides/slide5.xml" Id="R76060801abe045b0" /><Relationship Type="http://schemas.openxmlformats.org/officeDocument/2006/relationships/slide" Target="/ppt/slides/slide6.xml" Id="R8ef486cb30bd44e1" /><Relationship Type="http://schemas.openxmlformats.org/officeDocument/2006/relationships/slide" Target="/ppt/slides/slide7.xml" Id="Rbe2ea47174e5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04b7d4d3c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1af2af8554e62" /><Relationship Type="http://schemas.openxmlformats.org/officeDocument/2006/relationships/theme" Target="/ppt/slideMasters/theme/theme1.xml" Id="R91acf9dc67f9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1af2af855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75c97af3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ed4853a9c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ad0dc72c0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1c842d9e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d8554b6f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9eeb24d2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689bd798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HAALANDS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12 043 315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55 977 760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58 794 195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HAALAND BJØRNDAL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HAALAND BJØRNDAL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26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nina.haaland@bergenbemanning.no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988 664 375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HAALANDS HOLDING AS</a:t>
            </a:r>
          </a:p>
        </p:txBody>
      </p:sp>
    </p:spTree>
  </p:cSld>
  <p:clrMapOvr>
    <a:masterClrMapping xmlns:a="http://schemas.openxmlformats.org/drawingml/2006/main"/>
  </p:clrMapOvr>
</p:sld>
</file>