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d62cb78ee745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8553e913c14f26"/>
  </p:sldMasterIdLst>
  <p:sldIdLst>
    <p:sldId xmlns:r="http://schemas.openxmlformats.org/officeDocument/2006/relationships" id="256" r:id="R8842cf2ed8c742cf"/>
    <p:sldId xmlns:r="http://schemas.openxmlformats.org/officeDocument/2006/relationships" id="257" r:id="Rfe2e88d82a914146"/>
    <p:sldId xmlns:r="http://schemas.openxmlformats.org/officeDocument/2006/relationships" id="258" r:id="Rfed5a6a3d44d40c4"/>
    <p:sldId xmlns:r="http://schemas.openxmlformats.org/officeDocument/2006/relationships" id="259" r:id="Ra3c01acda8e442e9"/>
    <p:sldId xmlns:r="http://schemas.openxmlformats.org/officeDocument/2006/relationships" id="260" r:id="R51e29df8e2dc43ee"/>
    <p:sldId xmlns:r="http://schemas.openxmlformats.org/officeDocument/2006/relationships" id="261" r:id="R19ccf0ed41464846"/>
    <p:sldId xmlns:r="http://schemas.openxmlformats.org/officeDocument/2006/relationships" id="262" r:id="R85a6620b25a54d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8553e913c14f26" /><Relationship Type="http://schemas.openxmlformats.org/officeDocument/2006/relationships/slide" Target="/ppt/slides/slide1.xml" Id="R8842cf2ed8c742cf" /><Relationship Type="http://schemas.openxmlformats.org/officeDocument/2006/relationships/slide" Target="/ppt/slides/slide2.xml" Id="Rfe2e88d82a914146" /><Relationship Type="http://schemas.openxmlformats.org/officeDocument/2006/relationships/slide" Target="/ppt/slides/slide3.xml" Id="Rfed5a6a3d44d40c4" /><Relationship Type="http://schemas.openxmlformats.org/officeDocument/2006/relationships/slide" Target="/ppt/slides/slide4.xml" Id="Ra3c01acda8e442e9" /><Relationship Type="http://schemas.openxmlformats.org/officeDocument/2006/relationships/slide" Target="/ppt/slides/slide5.xml" Id="R51e29df8e2dc43ee" /><Relationship Type="http://schemas.openxmlformats.org/officeDocument/2006/relationships/slide" Target="/ppt/slides/slide6.xml" Id="R19ccf0ed41464846" /><Relationship Type="http://schemas.openxmlformats.org/officeDocument/2006/relationships/slide" Target="/ppt/slides/slide7.xml" Id="R85a6620b25a54d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93d8f7630c4b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13417230b4a77" /><Relationship Type="http://schemas.openxmlformats.org/officeDocument/2006/relationships/theme" Target="/ppt/slideMasters/theme/theme1.xml" Id="R7dd59111866842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313417230b4a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a56409f3e46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07cb327a143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707fddcae41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fcba369b442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4af4a5b244a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d0d902f0b48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d12cdc1d247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PENSATO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PENSATO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−483 664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15 024 759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17 507 367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JOHAN SANDVIK  –  99,2 %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JOHAN SANDVIK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Måltrostveien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988 664 677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