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2d34ccb53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8ffed4ab24d6d"/>
  </p:sldMasterIdLst>
  <p:sldIdLst>
    <p:sldId xmlns:r="http://schemas.openxmlformats.org/officeDocument/2006/relationships" id="256" r:id="R8bd3b69f6faa47b9"/>
    <p:sldId xmlns:r="http://schemas.openxmlformats.org/officeDocument/2006/relationships" id="257" r:id="Rca581218218e4575"/>
    <p:sldId xmlns:r="http://schemas.openxmlformats.org/officeDocument/2006/relationships" id="258" r:id="Ra80f901aa1004611"/>
    <p:sldId xmlns:r="http://schemas.openxmlformats.org/officeDocument/2006/relationships" id="259" r:id="R1c2d37f8e7894139"/>
    <p:sldId xmlns:r="http://schemas.openxmlformats.org/officeDocument/2006/relationships" id="260" r:id="R78234c72932449d1"/>
    <p:sldId xmlns:r="http://schemas.openxmlformats.org/officeDocument/2006/relationships" id="261" r:id="R14682a055bff41e6"/>
    <p:sldId xmlns:r="http://schemas.openxmlformats.org/officeDocument/2006/relationships" id="262" r:id="R768c11de64cf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8ffed4ab24d6d" /><Relationship Type="http://schemas.openxmlformats.org/officeDocument/2006/relationships/slide" Target="/ppt/slides/slide1.xml" Id="R8bd3b69f6faa47b9" /><Relationship Type="http://schemas.openxmlformats.org/officeDocument/2006/relationships/slide" Target="/ppt/slides/slide2.xml" Id="Rca581218218e4575" /><Relationship Type="http://schemas.openxmlformats.org/officeDocument/2006/relationships/slide" Target="/ppt/slides/slide3.xml" Id="Ra80f901aa1004611" /><Relationship Type="http://schemas.openxmlformats.org/officeDocument/2006/relationships/slide" Target="/ppt/slides/slide4.xml" Id="R1c2d37f8e7894139" /><Relationship Type="http://schemas.openxmlformats.org/officeDocument/2006/relationships/slide" Target="/ppt/slides/slide5.xml" Id="R78234c72932449d1" /><Relationship Type="http://schemas.openxmlformats.org/officeDocument/2006/relationships/slide" Target="/ppt/slides/slide6.xml" Id="R14682a055bff41e6" /><Relationship Type="http://schemas.openxmlformats.org/officeDocument/2006/relationships/slide" Target="/ppt/slides/slide7.xml" Id="R768c11de64cf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2a30860bf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1c3c5a34c4862" /><Relationship Type="http://schemas.openxmlformats.org/officeDocument/2006/relationships/theme" Target="/ppt/slideMasters/theme/theme1.xml" Id="Rf03faf7caec3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1c3c5a34c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fe5915aa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ee6f43fa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2eb79356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36195f270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485d3aaf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2b5e5c04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5767f912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