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84a3b93d2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7e6d77ede462f"/>
  </p:sldMasterIdLst>
  <p:sldIdLst>
    <p:sldId xmlns:r="http://schemas.openxmlformats.org/officeDocument/2006/relationships" id="256" r:id="Rec0702a57e024f27"/>
    <p:sldId xmlns:r="http://schemas.openxmlformats.org/officeDocument/2006/relationships" id="257" r:id="Rb5a2a0215df0483e"/>
    <p:sldId xmlns:r="http://schemas.openxmlformats.org/officeDocument/2006/relationships" id="258" r:id="R0f0ca47afef243bd"/>
    <p:sldId xmlns:r="http://schemas.openxmlformats.org/officeDocument/2006/relationships" id="259" r:id="R75bbae589977434d"/>
    <p:sldId xmlns:r="http://schemas.openxmlformats.org/officeDocument/2006/relationships" id="260" r:id="R65aff189ce054ee5"/>
    <p:sldId xmlns:r="http://schemas.openxmlformats.org/officeDocument/2006/relationships" id="261" r:id="R82e9c78665c94a70"/>
    <p:sldId xmlns:r="http://schemas.openxmlformats.org/officeDocument/2006/relationships" id="262" r:id="Rd4145a2e23b5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7e6d77ede462f" /><Relationship Type="http://schemas.openxmlformats.org/officeDocument/2006/relationships/slide" Target="/ppt/slides/slide1.xml" Id="Rec0702a57e024f27" /><Relationship Type="http://schemas.openxmlformats.org/officeDocument/2006/relationships/slide" Target="/ppt/slides/slide2.xml" Id="Rb5a2a0215df0483e" /><Relationship Type="http://schemas.openxmlformats.org/officeDocument/2006/relationships/slide" Target="/ppt/slides/slide3.xml" Id="R0f0ca47afef243bd" /><Relationship Type="http://schemas.openxmlformats.org/officeDocument/2006/relationships/slide" Target="/ppt/slides/slide4.xml" Id="R75bbae589977434d" /><Relationship Type="http://schemas.openxmlformats.org/officeDocument/2006/relationships/slide" Target="/ppt/slides/slide5.xml" Id="R65aff189ce054ee5" /><Relationship Type="http://schemas.openxmlformats.org/officeDocument/2006/relationships/slide" Target="/ppt/slides/slide6.xml" Id="R82e9c78665c94a70" /><Relationship Type="http://schemas.openxmlformats.org/officeDocument/2006/relationships/slide" Target="/ppt/slides/slide7.xml" Id="Rd4145a2e23b5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deb128d74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2af3801ef47c7" /><Relationship Type="http://schemas.openxmlformats.org/officeDocument/2006/relationships/theme" Target="/ppt/slideMasters/theme/theme1.xml" Id="R0b11b96ef243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42af3801ef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80737793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fe8df23a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feac21e0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40176981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9ea4e17c9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8855dd54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d56288fe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IMENTE JUSS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IMENTE JUSS &amp;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8 122 375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BAISGÅRD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BAKKELI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www.imente-regnskap.no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988 669 725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