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184a67777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e1b541f3e244b3"/>
  </p:sldMasterIdLst>
  <p:sldIdLst>
    <p:sldId xmlns:r="http://schemas.openxmlformats.org/officeDocument/2006/relationships" id="256" r:id="R00f3cea7ae544ef6"/>
    <p:sldId xmlns:r="http://schemas.openxmlformats.org/officeDocument/2006/relationships" id="257" r:id="R67799823d66849df"/>
    <p:sldId xmlns:r="http://schemas.openxmlformats.org/officeDocument/2006/relationships" id="258" r:id="Rd305f1acab3e4fab"/>
    <p:sldId xmlns:r="http://schemas.openxmlformats.org/officeDocument/2006/relationships" id="259" r:id="Rb1e492cea5704a34"/>
    <p:sldId xmlns:r="http://schemas.openxmlformats.org/officeDocument/2006/relationships" id="260" r:id="Rad0bb40ecc9c4ce5"/>
    <p:sldId xmlns:r="http://schemas.openxmlformats.org/officeDocument/2006/relationships" id="261" r:id="Rc01d4492780f4599"/>
    <p:sldId xmlns:r="http://schemas.openxmlformats.org/officeDocument/2006/relationships" id="262" r:id="R46e9a5ee37b9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1b541f3e244b3" /><Relationship Type="http://schemas.openxmlformats.org/officeDocument/2006/relationships/slide" Target="/ppt/slides/slide1.xml" Id="R00f3cea7ae544ef6" /><Relationship Type="http://schemas.openxmlformats.org/officeDocument/2006/relationships/slide" Target="/ppt/slides/slide2.xml" Id="R67799823d66849df" /><Relationship Type="http://schemas.openxmlformats.org/officeDocument/2006/relationships/slide" Target="/ppt/slides/slide3.xml" Id="Rd305f1acab3e4fab" /><Relationship Type="http://schemas.openxmlformats.org/officeDocument/2006/relationships/slide" Target="/ppt/slides/slide4.xml" Id="Rb1e492cea5704a34" /><Relationship Type="http://schemas.openxmlformats.org/officeDocument/2006/relationships/slide" Target="/ppt/slides/slide5.xml" Id="Rad0bb40ecc9c4ce5" /><Relationship Type="http://schemas.openxmlformats.org/officeDocument/2006/relationships/slide" Target="/ppt/slides/slide6.xml" Id="Rc01d4492780f4599" /><Relationship Type="http://schemas.openxmlformats.org/officeDocument/2006/relationships/slide" Target="/ppt/slides/slide7.xml" Id="R46e9a5ee37b9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d4d6258ee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401e61f2450e" /><Relationship Type="http://schemas.openxmlformats.org/officeDocument/2006/relationships/theme" Target="/ppt/slideMasters/theme/theme1.xml" Id="R4210a52ff6b54e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a401e61f2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1bd9e1859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9c25950c4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5c5baa1f4a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bef3dc1a4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5168167ad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15a8b0bb0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5ae50ab30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