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173833e4a40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d86263d62c4163"/>
  </p:sldMasterIdLst>
  <p:sldIdLst>
    <p:sldId xmlns:r="http://schemas.openxmlformats.org/officeDocument/2006/relationships" id="256" r:id="Rb12748ebd4e341f0"/>
    <p:sldId xmlns:r="http://schemas.openxmlformats.org/officeDocument/2006/relationships" id="257" r:id="R41beead491bc4527"/>
    <p:sldId xmlns:r="http://schemas.openxmlformats.org/officeDocument/2006/relationships" id="258" r:id="R05e6fe587e194dee"/>
    <p:sldId xmlns:r="http://schemas.openxmlformats.org/officeDocument/2006/relationships" id="259" r:id="R0e7dda08f3a249c7"/>
    <p:sldId xmlns:r="http://schemas.openxmlformats.org/officeDocument/2006/relationships" id="260" r:id="Rfb6013214fb44e12"/>
    <p:sldId xmlns:r="http://schemas.openxmlformats.org/officeDocument/2006/relationships" id="261" r:id="Rd87df981fde7462f"/>
    <p:sldId xmlns:r="http://schemas.openxmlformats.org/officeDocument/2006/relationships" id="262" r:id="R49cc16c0a9af4f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86263d62c4163" /><Relationship Type="http://schemas.openxmlformats.org/officeDocument/2006/relationships/slide" Target="/ppt/slides/slide1.xml" Id="Rb12748ebd4e341f0" /><Relationship Type="http://schemas.openxmlformats.org/officeDocument/2006/relationships/slide" Target="/ppt/slides/slide2.xml" Id="R41beead491bc4527" /><Relationship Type="http://schemas.openxmlformats.org/officeDocument/2006/relationships/slide" Target="/ppt/slides/slide3.xml" Id="R05e6fe587e194dee" /><Relationship Type="http://schemas.openxmlformats.org/officeDocument/2006/relationships/slide" Target="/ppt/slides/slide4.xml" Id="R0e7dda08f3a249c7" /><Relationship Type="http://schemas.openxmlformats.org/officeDocument/2006/relationships/slide" Target="/ppt/slides/slide5.xml" Id="Rfb6013214fb44e12" /><Relationship Type="http://schemas.openxmlformats.org/officeDocument/2006/relationships/slide" Target="/ppt/slides/slide6.xml" Id="Rd87df981fde7462f" /><Relationship Type="http://schemas.openxmlformats.org/officeDocument/2006/relationships/slide" Target="/ppt/slides/slide7.xml" Id="R49cc16c0a9af4f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15b634ca040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4ec38077348bc" /><Relationship Type="http://schemas.openxmlformats.org/officeDocument/2006/relationships/theme" Target="/ppt/slideMasters/theme/theme1.xml" Id="R9dbdcd1795804f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c4ec38077348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a84346d5541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486281a0743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71a7d78af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7d71090c74e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a25558ee947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4a8096cd749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92571a3b44e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HØGNABBEN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HØGNABBEN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−2 344 832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63 768 150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64 809 600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NOTØ OLE-REINHART P  –  29,1 %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NOTØ BIRGITTE NILSEN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NOTØ MARTHE NILSEN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NOTØ TORSTEIN NILSEN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NOTØ OLE-REINHART P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Brudesletta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