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223d77d4b44c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11cbd6d34a4d62"/>
  </p:sldMasterIdLst>
  <p:sldIdLst>
    <p:sldId xmlns:r="http://schemas.openxmlformats.org/officeDocument/2006/relationships" id="256" r:id="Raed2a830a21a4719"/>
    <p:sldId xmlns:r="http://schemas.openxmlformats.org/officeDocument/2006/relationships" id="257" r:id="R915f2e95c9d84681"/>
    <p:sldId xmlns:r="http://schemas.openxmlformats.org/officeDocument/2006/relationships" id="258" r:id="R274dd5f5a58c423c"/>
    <p:sldId xmlns:r="http://schemas.openxmlformats.org/officeDocument/2006/relationships" id="259" r:id="R6ee582023a0c41a0"/>
    <p:sldId xmlns:r="http://schemas.openxmlformats.org/officeDocument/2006/relationships" id="260" r:id="R0f4f54e192514335"/>
    <p:sldId xmlns:r="http://schemas.openxmlformats.org/officeDocument/2006/relationships" id="261" r:id="R43a65428aef448d4"/>
    <p:sldId xmlns:r="http://schemas.openxmlformats.org/officeDocument/2006/relationships" id="262" r:id="Rf89a44636e634c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11cbd6d34a4d62" /><Relationship Type="http://schemas.openxmlformats.org/officeDocument/2006/relationships/slide" Target="/ppt/slides/slide1.xml" Id="Raed2a830a21a4719" /><Relationship Type="http://schemas.openxmlformats.org/officeDocument/2006/relationships/slide" Target="/ppt/slides/slide2.xml" Id="R915f2e95c9d84681" /><Relationship Type="http://schemas.openxmlformats.org/officeDocument/2006/relationships/slide" Target="/ppt/slides/slide3.xml" Id="R274dd5f5a58c423c" /><Relationship Type="http://schemas.openxmlformats.org/officeDocument/2006/relationships/slide" Target="/ppt/slides/slide4.xml" Id="R6ee582023a0c41a0" /><Relationship Type="http://schemas.openxmlformats.org/officeDocument/2006/relationships/slide" Target="/ppt/slides/slide5.xml" Id="R0f4f54e192514335" /><Relationship Type="http://schemas.openxmlformats.org/officeDocument/2006/relationships/slide" Target="/ppt/slides/slide6.xml" Id="R43a65428aef448d4" /><Relationship Type="http://schemas.openxmlformats.org/officeDocument/2006/relationships/slide" Target="/ppt/slides/slide7.xml" Id="Rf89a44636e634c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a7f534570840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c9ef1232044bf" /><Relationship Type="http://schemas.openxmlformats.org/officeDocument/2006/relationships/theme" Target="/ppt/slideMasters/theme/theme1.xml" Id="R284cf31e9bdf4f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ec9ef1232044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79256389e4e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6611a3a7b43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b54d6ccd94e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8a238884346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693be84d943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498b4955b4a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4c4fcb03e47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STAVNE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−471 868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12 108 641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65 489 053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70 852 606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ARNE STAVNE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988 683 116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STAVNE HOLDING AS</a:t>
            </a:r>
          </a:p>
        </p:txBody>
      </p:sp>
    </p:spTree>
  </p:cSld>
  <p:clrMapOvr>
    <a:masterClrMapping xmlns:a="http://schemas.openxmlformats.org/drawingml/2006/main"/>
  </p:clrMapOvr>
</p:sld>
</file>