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0eeec5acf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e36047c464f30"/>
  </p:sldMasterIdLst>
  <p:sldIdLst>
    <p:sldId xmlns:r="http://schemas.openxmlformats.org/officeDocument/2006/relationships" id="256" r:id="Rb5b43b3bf15c400b"/>
    <p:sldId xmlns:r="http://schemas.openxmlformats.org/officeDocument/2006/relationships" id="257" r:id="R88a1fff786d1401e"/>
    <p:sldId xmlns:r="http://schemas.openxmlformats.org/officeDocument/2006/relationships" id="258" r:id="R6acb2fac4b654448"/>
    <p:sldId xmlns:r="http://schemas.openxmlformats.org/officeDocument/2006/relationships" id="259" r:id="R3df86229d8ea4441"/>
    <p:sldId xmlns:r="http://schemas.openxmlformats.org/officeDocument/2006/relationships" id="260" r:id="R1f7d77406ef14ba6"/>
    <p:sldId xmlns:r="http://schemas.openxmlformats.org/officeDocument/2006/relationships" id="261" r:id="Rc2f5e1059be04d3d"/>
    <p:sldId xmlns:r="http://schemas.openxmlformats.org/officeDocument/2006/relationships" id="262" r:id="Rbf3fa01b279e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e36047c464f30" /><Relationship Type="http://schemas.openxmlformats.org/officeDocument/2006/relationships/slide" Target="/ppt/slides/slide1.xml" Id="Rb5b43b3bf15c400b" /><Relationship Type="http://schemas.openxmlformats.org/officeDocument/2006/relationships/slide" Target="/ppt/slides/slide2.xml" Id="R88a1fff786d1401e" /><Relationship Type="http://schemas.openxmlformats.org/officeDocument/2006/relationships/slide" Target="/ppt/slides/slide3.xml" Id="R6acb2fac4b654448" /><Relationship Type="http://schemas.openxmlformats.org/officeDocument/2006/relationships/slide" Target="/ppt/slides/slide4.xml" Id="R3df86229d8ea4441" /><Relationship Type="http://schemas.openxmlformats.org/officeDocument/2006/relationships/slide" Target="/ppt/slides/slide5.xml" Id="R1f7d77406ef14ba6" /><Relationship Type="http://schemas.openxmlformats.org/officeDocument/2006/relationships/slide" Target="/ppt/slides/slide6.xml" Id="Rc2f5e1059be04d3d" /><Relationship Type="http://schemas.openxmlformats.org/officeDocument/2006/relationships/slide" Target="/ppt/slides/slide7.xml" Id="Rbf3fa01b279e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811bd133b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2d35c3a6400d" /><Relationship Type="http://schemas.openxmlformats.org/officeDocument/2006/relationships/theme" Target="/ppt/slideMasters/theme/theme1.xml" Id="R10de7d7d5be8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72d35c3a6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f8c1770d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b2e76e06a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c7f5f855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47ef80b2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ca75cd8b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92be835fa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019ca8df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80 988 036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353 293 443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375 294 549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GAUSAKER ROY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