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1419d9a8a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8bc8e818448a7"/>
  </p:sldMasterIdLst>
  <p:sldIdLst>
    <p:sldId xmlns:r="http://schemas.openxmlformats.org/officeDocument/2006/relationships" id="256" r:id="R719d4983b3b04fdb"/>
    <p:sldId xmlns:r="http://schemas.openxmlformats.org/officeDocument/2006/relationships" id="257" r:id="Rbe198e66394b4a31"/>
    <p:sldId xmlns:r="http://schemas.openxmlformats.org/officeDocument/2006/relationships" id="258" r:id="R2afea429394243e5"/>
    <p:sldId xmlns:r="http://schemas.openxmlformats.org/officeDocument/2006/relationships" id="259" r:id="R8bfbd6b208a747b3"/>
    <p:sldId xmlns:r="http://schemas.openxmlformats.org/officeDocument/2006/relationships" id="260" r:id="Red2afeac488149f0"/>
    <p:sldId xmlns:r="http://schemas.openxmlformats.org/officeDocument/2006/relationships" id="261" r:id="R19ec87ffe74a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8bc8e818448a7" /><Relationship Type="http://schemas.openxmlformats.org/officeDocument/2006/relationships/slide" Target="/ppt/slides/slide1.xml" Id="R719d4983b3b04fdb" /><Relationship Type="http://schemas.openxmlformats.org/officeDocument/2006/relationships/slide" Target="/ppt/slides/slide2.xml" Id="Rbe198e66394b4a31" /><Relationship Type="http://schemas.openxmlformats.org/officeDocument/2006/relationships/slide" Target="/ppt/slides/slide3.xml" Id="R2afea429394243e5" /><Relationship Type="http://schemas.openxmlformats.org/officeDocument/2006/relationships/slide" Target="/ppt/slides/slide4.xml" Id="R8bfbd6b208a747b3" /><Relationship Type="http://schemas.openxmlformats.org/officeDocument/2006/relationships/slide" Target="/ppt/slides/slide5.xml" Id="Red2afeac488149f0" /><Relationship Type="http://schemas.openxmlformats.org/officeDocument/2006/relationships/slide" Target="/ppt/slides/slide6.xml" Id="R19ec87ffe74a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84df3ed17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ffa663e14bfa" /><Relationship Type="http://schemas.openxmlformats.org/officeDocument/2006/relationships/theme" Target="/ppt/slideMasters/theme/theme1.xml" Id="Rb22ab47e91c2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4ffa663e1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f5b82042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59e04b73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4344d295f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ff287bebf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55c41c569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0c4197f2b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