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2b8661c54c44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72abed2c84f40"/>
  </p:sldMasterIdLst>
  <p:sldIdLst>
    <p:sldId xmlns:r="http://schemas.openxmlformats.org/officeDocument/2006/relationships" id="256" r:id="Re3c32386cb4d4422"/>
    <p:sldId xmlns:r="http://schemas.openxmlformats.org/officeDocument/2006/relationships" id="257" r:id="R8fc7b1f51f3746a4"/>
    <p:sldId xmlns:r="http://schemas.openxmlformats.org/officeDocument/2006/relationships" id="258" r:id="R4da3e18f24de4a0c"/>
    <p:sldId xmlns:r="http://schemas.openxmlformats.org/officeDocument/2006/relationships" id="259" r:id="Rc8c4bedbdc1f4187"/>
    <p:sldId xmlns:r="http://schemas.openxmlformats.org/officeDocument/2006/relationships" id="260" r:id="R3885e5e458004781"/>
    <p:sldId xmlns:r="http://schemas.openxmlformats.org/officeDocument/2006/relationships" id="261" r:id="R0a623146e86a40f5"/>
    <p:sldId xmlns:r="http://schemas.openxmlformats.org/officeDocument/2006/relationships" id="262" r:id="R55bc14a0d5f840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72abed2c84f40" /><Relationship Type="http://schemas.openxmlformats.org/officeDocument/2006/relationships/slide" Target="/ppt/slides/slide1.xml" Id="Re3c32386cb4d4422" /><Relationship Type="http://schemas.openxmlformats.org/officeDocument/2006/relationships/slide" Target="/ppt/slides/slide2.xml" Id="R8fc7b1f51f3746a4" /><Relationship Type="http://schemas.openxmlformats.org/officeDocument/2006/relationships/slide" Target="/ppt/slides/slide3.xml" Id="R4da3e18f24de4a0c" /><Relationship Type="http://schemas.openxmlformats.org/officeDocument/2006/relationships/slide" Target="/ppt/slides/slide4.xml" Id="Rc8c4bedbdc1f4187" /><Relationship Type="http://schemas.openxmlformats.org/officeDocument/2006/relationships/slide" Target="/ppt/slides/slide5.xml" Id="R3885e5e458004781" /><Relationship Type="http://schemas.openxmlformats.org/officeDocument/2006/relationships/slide" Target="/ppt/slides/slide6.xml" Id="R0a623146e86a40f5" /><Relationship Type="http://schemas.openxmlformats.org/officeDocument/2006/relationships/slide" Target="/ppt/slides/slide7.xml" Id="R55bc14a0d5f840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be3c773f044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e0e79fb79436e" /><Relationship Type="http://schemas.openxmlformats.org/officeDocument/2006/relationships/theme" Target="/ppt/slideMasters/theme/theme1.xml" Id="R90776ce5348e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3e0e79fb7943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a6c6c48841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1f8433c9c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7f6a150bf41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4f88cea43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b72f6953e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fb2c77ecf4d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23edb015340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HAHÅ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30 681 857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40 269 965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SKJÆVELAND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kim@xina.no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988 694 169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