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8b71b9c864e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9b6d741bc4a4e"/>
  </p:sldMasterIdLst>
  <p:sldIdLst>
    <p:sldId xmlns:r="http://schemas.openxmlformats.org/officeDocument/2006/relationships" id="256" r:id="R9c3e445bac924ec7"/>
    <p:sldId xmlns:r="http://schemas.openxmlformats.org/officeDocument/2006/relationships" id="257" r:id="R9690cacaf3b54593"/>
    <p:sldId xmlns:r="http://schemas.openxmlformats.org/officeDocument/2006/relationships" id="258" r:id="R59f8c3b66f084e11"/>
    <p:sldId xmlns:r="http://schemas.openxmlformats.org/officeDocument/2006/relationships" id="259" r:id="R3eaf5301c2a14f88"/>
    <p:sldId xmlns:r="http://schemas.openxmlformats.org/officeDocument/2006/relationships" id="260" r:id="R7ac8ddf3dc694f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9b6d741bc4a4e" /><Relationship Type="http://schemas.openxmlformats.org/officeDocument/2006/relationships/slide" Target="/ppt/slides/slide1.xml" Id="R9c3e445bac924ec7" /><Relationship Type="http://schemas.openxmlformats.org/officeDocument/2006/relationships/slide" Target="/ppt/slides/slide2.xml" Id="R9690cacaf3b54593" /><Relationship Type="http://schemas.openxmlformats.org/officeDocument/2006/relationships/slide" Target="/ppt/slides/slide3.xml" Id="R59f8c3b66f084e11" /><Relationship Type="http://schemas.openxmlformats.org/officeDocument/2006/relationships/slide" Target="/ppt/slides/slide4.xml" Id="R3eaf5301c2a14f88" /><Relationship Type="http://schemas.openxmlformats.org/officeDocument/2006/relationships/slide" Target="/ppt/slides/slide5.xml" Id="R7ac8ddf3dc694f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d547ad96aa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4f9cbbacb45a0" /><Relationship Type="http://schemas.openxmlformats.org/officeDocument/2006/relationships/theme" Target="/ppt/slideMasters/theme/theme1.xml" Id="Rd860dd52a7894e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14f9cbbacb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dc4a81ec347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c6cab02d642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88f029cb3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eb03b62b2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2fd99353449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SPYDEBERG SKYTTERLAG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 SKYTTERLAG ble etablert [år] og holder til i Spydeberg.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Rolls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1820 Spydeberg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spydeberg@skytterlag.no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988 702 749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SPYDEBERG SKYTTERLAG</a:t>
            </a:r>
          </a:p>
        </p:txBody>
      </p:sp>
    </p:spTree>
  </p:cSld>
  <p:clrMapOvr>
    <a:masterClrMapping xmlns:a="http://schemas.openxmlformats.org/drawingml/2006/main"/>
  </p:clrMapOvr>
</p:sld>
</file>