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f9e68d4abf45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8800e11154f61"/>
  </p:sldMasterIdLst>
  <p:sldIdLst>
    <p:sldId xmlns:r="http://schemas.openxmlformats.org/officeDocument/2006/relationships" id="256" r:id="R19215f03aebb4126"/>
    <p:sldId xmlns:r="http://schemas.openxmlformats.org/officeDocument/2006/relationships" id="257" r:id="R02de29f435c84d49"/>
    <p:sldId xmlns:r="http://schemas.openxmlformats.org/officeDocument/2006/relationships" id="258" r:id="Rb00bd27a8e8c40a6"/>
    <p:sldId xmlns:r="http://schemas.openxmlformats.org/officeDocument/2006/relationships" id="259" r:id="Rb1ba13e66fa44790"/>
    <p:sldId xmlns:r="http://schemas.openxmlformats.org/officeDocument/2006/relationships" id="260" r:id="R203043be59854d6e"/>
    <p:sldId xmlns:r="http://schemas.openxmlformats.org/officeDocument/2006/relationships" id="261" r:id="R2463eef8d33e43a3"/>
    <p:sldId xmlns:r="http://schemas.openxmlformats.org/officeDocument/2006/relationships" id="262" r:id="Rff5ba35a52a541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8800e11154f61" /><Relationship Type="http://schemas.openxmlformats.org/officeDocument/2006/relationships/slide" Target="/ppt/slides/slide1.xml" Id="R19215f03aebb4126" /><Relationship Type="http://schemas.openxmlformats.org/officeDocument/2006/relationships/slide" Target="/ppt/slides/slide2.xml" Id="R02de29f435c84d49" /><Relationship Type="http://schemas.openxmlformats.org/officeDocument/2006/relationships/slide" Target="/ppt/slides/slide3.xml" Id="Rb00bd27a8e8c40a6" /><Relationship Type="http://schemas.openxmlformats.org/officeDocument/2006/relationships/slide" Target="/ppt/slides/slide4.xml" Id="Rb1ba13e66fa44790" /><Relationship Type="http://schemas.openxmlformats.org/officeDocument/2006/relationships/slide" Target="/ppt/slides/slide5.xml" Id="R203043be59854d6e" /><Relationship Type="http://schemas.openxmlformats.org/officeDocument/2006/relationships/slide" Target="/ppt/slides/slide6.xml" Id="R2463eef8d33e43a3" /><Relationship Type="http://schemas.openxmlformats.org/officeDocument/2006/relationships/slide" Target="/ppt/slides/slide7.xml" Id="Rff5ba35a52a541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ff0d8ffee49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b24ca04334e4a" /><Relationship Type="http://schemas.openxmlformats.org/officeDocument/2006/relationships/theme" Target="/ppt/slideMasters/theme/theme1.xml" Id="Ra6db1c2d5a1e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3b24ca04334e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69935b26e84b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c53f1262e4e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4db450bd5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31221715c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50f023165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163a75ce24b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a75168d57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HAH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612 001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ROBERT MIDTBØ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Robert Midtbø, Middagsteigen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988 706 523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HAH HOLDING AS</a:t>
            </a:r>
          </a:p>
        </p:txBody>
      </p:sp>
    </p:spTree>
  </p:cSld>
  <p:clrMapOvr>
    <a:masterClrMapping xmlns:a="http://schemas.openxmlformats.org/drawingml/2006/main"/>
  </p:clrMapOvr>
</p:sld>
</file>