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9b0d7b102b49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99fdea10684dd8"/>
  </p:sldMasterIdLst>
  <p:sldIdLst>
    <p:sldId xmlns:r="http://schemas.openxmlformats.org/officeDocument/2006/relationships" id="256" r:id="R694576ef2bec4342"/>
    <p:sldId xmlns:r="http://schemas.openxmlformats.org/officeDocument/2006/relationships" id="257" r:id="R5bae06ab561e4ef8"/>
    <p:sldId xmlns:r="http://schemas.openxmlformats.org/officeDocument/2006/relationships" id="258" r:id="Ref07ca91d8504f90"/>
    <p:sldId xmlns:r="http://schemas.openxmlformats.org/officeDocument/2006/relationships" id="259" r:id="Rcbf98da947a24a04"/>
    <p:sldId xmlns:r="http://schemas.openxmlformats.org/officeDocument/2006/relationships" id="260" r:id="Rf761898bb44e47e6"/>
    <p:sldId xmlns:r="http://schemas.openxmlformats.org/officeDocument/2006/relationships" id="261" r:id="Rb3486316ca414498"/>
    <p:sldId xmlns:r="http://schemas.openxmlformats.org/officeDocument/2006/relationships" id="262" r:id="Ra95f866740f34a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9fdea10684dd8" /><Relationship Type="http://schemas.openxmlformats.org/officeDocument/2006/relationships/slide" Target="/ppt/slides/slide1.xml" Id="R694576ef2bec4342" /><Relationship Type="http://schemas.openxmlformats.org/officeDocument/2006/relationships/slide" Target="/ppt/slides/slide2.xml" Id="R5bae06ab561e4ef8" /><Relationship Type="http://schemas.openxmlformats.org/officeDocument/2006/relationships/slide" Target="/ppt/slides/slide3.xml" Id="Ref07ca91d8504f90" /><Relationship Type="http://schemas.openxmlformats.org/officeDocument/2006/relationships/slide" Target="/ppt/slides/slide4.xml" Id="Rcbf98da947a24a04" /><Relationship Type="http://schemas.openxmlformats.org/officeDocument/2006/relationships/slide" Target="/ppt/slides/slide5.xml" Id="Rf761898bb44e47e6" /><Relationship Type="http://schemas.openxmlformats.org/officeDocument/2006/relationships/slide" Target="/ppt/slides/slide6.xml" Id="Rb3486316ca414498" /><Relationship Type="http://schemas.openxmlformats.org/officeDocument/2006/relationships/slide" Target="/ppt/slides/slide7.xml" Id="Ra95f866740f34a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f603ab65942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280c8da1b4815" /><Relationship Type="http://schemas.openxmlformats.org/officeDocument/2006/relationships/theme" Target="/ppt/slideMasters/theme/theme1.xml" Id="R568c183166c4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280c8da1b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451670efc48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f90e0b10540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5e67f2793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314f13e7e4e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76c1f794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c88972357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3e67664ef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ENZO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ENZO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8 968 328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64 745 935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64 787 846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LENE HERADSTVEIT LANGELAND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HANSEN HERADSTVEIT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Straumesvingen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988 709 638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