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bf4ef2f69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814319b10455a"/>
  </p:sldMasterIdLst>
  <p:sldIdLst>
    <p:sldId xmlns:r="http://schemas.openxmlformats.org/officeDocument/2006/relationships" id="256" r:id="R633d11437277467a"/>
    <p:sldId xmlns:r="http://schemas.openxmlformats.org/officeDocument/2006/relationships" id="257" r:id="R1a71b16e206a4328"/>
    <p:sldId xmlns:r="http://schemas.openxmlformats.org/officeDocument/2006/relationships" id="258" r:id="Ra2b56559f7d042e7"/>
    <p:sldId xmlns:r="http://schemas.openxmlformats.org/officeDocument/2006/relationships" id="259" r:id="R88c879077798402f"/>
    <p:sldId xmlns:r="http://schemas.openxmlformats.org/officeDocument/2006/relationships" id="260" r:id="R243e01adc5094db4"/>
    <p:sldId xmlns:r="http://schemas.openxmlformats.org/officeDocument/2006/relationships" id="261" r:id="R00b9249abc7e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814319b10455a" /><Relationship Type="http://schemas.openxmlformats.org/officeDocument/2006/relationships/slide" Target="/ppt/slides/slide1.xml" Id="R633d11437277467a" /><Relationship Type="http://schemas.openxmlformats.org/officeDocument/2006/relationships/slide" Target="/ppt/slides/slide2.xml" Id="R1a71b16e206a4328" /><Relationship Type="http://schemas.openxmlformats.org/officeDocument/2006/relationships/slide" Target="/ppt/slides/slide3.xml" Id="Ra2b56559f7d042e7" /><Relationship Type="http://schemas.openxmlformats.org/officeDocument/2006/relationships/slide" Target="/ppt/slides/slide4.xml" Id="R88c879077798402f" /><Relationship Type="http://schemas.openxmlformats.org/officeDocument/2006/relationships/slide" Target="/ppt/slides/slide5.xml" Id="R243e01adc5094db4" /><Relationship Type="http://schemas.openxmlformats.org/officeDocument/2006/relationships/slide" Target="/ppt/slides/slide6.xml" Id="R00b9249abc7e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ab8e760c74d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23e8d0b1f46a2" /><Relationship Type="http://schemas.openxmlformats.org/officeDocument/2006/relationships/theme" Target="/ppt/slideMasters/theme/theme1.xml" Id="R5d81b7dd9ae0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23e8d0b1f46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d949cc04d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5ea8a9f10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0d0039e954d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b3a9e25204d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1ed87ee90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11bea46be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REGNSKAPSBYRÅ JADIDI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REGNSKAPSBYRÅ JADIDI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REGNSKAPSBYRÅ JADIDI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REGNSKAPSBYRÅ JADIDI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REGNSKAPSBYRÅ JADIDI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REGNSKAPSBYRÅ JADIDI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5 766 302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2 390 499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1 047 621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1 785 032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REGNSKAPSBYRÅ JADIDI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51 36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post@abcregnskap.net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www.abcregnskap.net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988 714 216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REGNSKAPSBYRÅ JADIDI</a:t>
            </a:r>
          </a:p>
        </p:txBody>
      </p:sp>
    </p:spTree>
  </p:cSld>
  <p:clrMapOvr>
    <a:masterClrMapping xmlns:a="http://schemas.openxmlformats.org/drawingml/2006/main"/>
  </p:clrMapOvr>
</p:sld>
</file>