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c6458fa737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47dd36e0644758"/>
  </p:sldMasterIdLst>
  <p:sldIdLst>
    <p:sldId xmlns:r="http://schemas.openxmlformats.org/officeDocument/2006/relationships" id="256" r:id="R02a03c625c94479f"/>
    <p:sldId xmlns:r="http://schemas.openxmlformats.org/officeDocument/2006/relationships" id="257" r:id="Rc8f414535f2a4471"/>
    <p:sldId xmlns:r="http://schemas.openxmlformats.org/officeDocument/2006/relationships" id="258" r:id="R9b415d61aaa2433c"/>
    <p:sldId xmlns:r="http://schemas.openxmlformats.org/officeDocument/2006/relationships" id="259" r:id="Rc88f5758d160428a"/>
    <p:sldId xmlns:r="http://schemas.openxmlformats.org/officeDocument/2006/relationships" id="260" r:id="Rdcf4fa1e806e4e30"/>
    <p:sldId xmlns:r="http://schemas.openxmlformats.org/officeDocument/2006/relationships" id="261" r:id="R5caa9a94c24740ca"/>
    <p:sldId xmlns:r="http://schemas.openxmlformats.org/officeDocument/2006/relationships" id="262" r:id="R817eee3536a14b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47dd36e0644758" /><Relationship Type="http://schemas.openxmlformats.org/officeDocument/2006/relationships/slide" Target="/ppt/slides/slide1.xml" Id="R02a03c625c94479f" /><Relationship Type="http://schemas.openxmlformats.org/officeDocument/2006/relationships/slide" Target="/ppt/slides/slide2.xml" Id="Rc8f414535f2a4471" /><Relationship Type="http://schemas.openxmlformats.org/officeDocument/2006/relationships/slide" Target="/ppt/slides/slide3.xml" Id="R9b415d61aaa2433c" /><Relationship Type="http://schemas.openxmlformats.org/officeDocument/2006/relationships/slide" Target="/ppt/slides/slide4.xml" Id="Rc88f5758d160428a" /><Relationship Type="http://schemas.openxmlformats.org/officeDocument/2006/relationships/slide" Target="/ppt/slides/slide5.xml" Id="Rdcf4fa1e806e4e30" /><Relationship Type="http://schemas.openxmlformats.org/officeDocument/2006/relationships/slide" Target="/ppt/slides/slide6.xml" Id="R5caa9a94c24740ca" /><Relationship Type="http://schemas.openxmlformats.org/officeDocument/2006/relationships/slide" Target="/ppt/slides/slide7.xml" Id="R817eee3536a14b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5bc2d4d5346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892283ebb4549" /><Relationship Type="http://schemas.openxmlformats.org/officeDocument/2006/relationships/theme" Target="/ppt/slideMasters/theme/theme1.xml" Id="Rc9bd1c002229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8892283ebb45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66517449844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ed7d5e5e3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7ceb09a1a45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b340e73d8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9bb4808d546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279b6d754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7ba30dba1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14 384 418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93 502 764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94 579 039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SVEIN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Langerødvegen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