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50c79070a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1ee682c6044cb1"/>
  </p:sldMasterIdLst>
  <p:sldIdLst>
    <p:sldId xmlns:r="http://schemas.openxmlformats.org/officeDocument/2006/relationships" id="256" r:id="R3147610e54884e31"/>
    <p:sldId xmlns:r="http://schemas.openxmlformats.org/officeDocument/2006/relationships" id="257" r:id="Rd11f9dd03d2f442d"/>
    <p:sldId xmlns:r="http://schemas.openxmlformats.org/officeDocument/2006/relationships" id="258" r:id="R8657833382964da0"/>
    <p:sldId xmlns:r="http://schemas.openxmlformats.org/officeDocument/2006/relationships" id="259" r:id="R03714b3fd9c8488b"/>
    <p:sldId xmlns:r="http://schemas.openxmlformats.org/officeDocument/2006/relationships" id="260" r:id="Rd79e91e703ac4f1c"/>
    <p:sldId xmlns:r="http://schemas.openxmlformats.org/officeDocument/2006/relationships" id="261" r:id="R0abf8c4278e54da4"/>
    <p:sldId xmlns:r="http://schemas.openxmlformats.org/officeDocument/2006/relationships" id="262" r:id="Rafa20beebf6a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ee682c6044cb1" /><Relationship Type="http://schemas.openxmlformats.org/officeDocument/2006/relationships/slide" Target="/ppt/slides/slide1.xml" Id="R3147610e54884e31" /><Relationship Type="http://schemas.openxmlformats.org/officeDocument/2006/relationships/slide" Target="/ppt/slides/slide2.xml" Id="Rd11f9dd03d2f442d" /><Relationship Type="http://schemas.openxmlformats.org/officeDocument/2006/relationships/slide" Target="/ppt/slides/slide3.xml" Id="R8657833382964da0" /><Relationship Type="http://schemas.openxmlformats.org/officeDocument/2006/relationships/slide" Target="/ppt/slides/slide4.xml" Id="R03714b3fd9c8488b" /><Relationship Type="http://schemas.openxmlformats.org/officeDocument/2006/relationships/slide" Target="/ppt/slides/slide5.xml" Id="Rd79e91e703ac4f1c" /><Relationship Type="http://schemas.openxmlformats.org/officeDocument/2006/relationships/slide" Target="/ppt/slides/slide6.xml" Id="R0abf8c4278e54da4" /><Relationship Type="http://schemas.openxmlformats.org/officeDocument/2006/relationships/slide" Target="/ppt/slides/slide7.xml" Id="Rafa20beebf6a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ed1fd02db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76c27fe7e4b95" /><Relationship Type="http://schemas.openxmlformats.org/officeDocument/2006/relationships/theme" Target="/ppt/slideMasters/theme/theme1.xml" Id="Rd2b5b97df5cd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76c27fe7e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cc85ecce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bf5ece9c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c396dff354f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795953c93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c53bdc1cd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96488d9846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03ac48362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ADVISOR REVISJON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ADVISOR REVISJON &amp; REGNSKAP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470 766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ANN-MARI MIRKOVIC JUVIK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AMELIA MIRKOVIC EKREN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JUVIK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EKREN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post@advisorrevisjon.no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www.advisorrevisjon.no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988 727 571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ADVISOR REVISJON &amp; REGNSKAP AS</a:t>
            </a:r>
          </a:p>
        </p:txBody>
      </p:sp>
    </p:spTree>
  </p:cSld>
  <p:clrMapOvr>
    <a:masterClrMapping xmlns:a="http://schemas.openxmlformats.org/drawingml/2006/main"/>
  </p:clrMapOvr>
</p:sld>
</file>