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c5a53e02b848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ba84f1caf8456f"/>
  </p:sldMasterIdLst>
  <p:sldIdLst>
    <p:sldId xmlns:r="http://schemas.openxmlformats.org/officeDocument/2006/relationships" id="256" r:id="R62ea160560fa4c06"/>
    <p:sldId xmlns:r="http://schemas.openxmlformats.org/officeDocument/2006/relationships" id="257" r:id="R764aa217e36a4890"/>
    <p:sldId xmlns:r="http://schemas.openxmlformats.org/officeDocument/2006/relationships" id="258" r:id="R5fff21bc0e7e4608"/>
    <p:sldId xmlns:r="http://schemas.openxmlformats.org/officeDocument/2006/relationships" id="259" r:id="Rc72a796c5e924abe"/>
    <p:sldId xmlns:r="http://schemas.openxmlformats.org/officeDocument/2006/relationships" id="260" r:id="R60b0e7a806774b67"/>
    <p:sldId xmlns:r="http://schemas.openxmlformats.org/officeDocument/2006/relationships" id="261" r:id="R65871182c2bc44e7"/>
    <p:sldId xmlns:r="http://schemas.openxmlformats.org/officeDocument/2006/relationships" id="262" r:id="R1285918c278b4d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a84f1caf8456f" /><Relationship Type="http://schemas.openxmlformats.org/officeDocument/2006/relationships/slide" Target="/ppt/slides/slide1.xml" Id="R62ea160560fa4c06" /><Relationship Type="http://schemas.openxmlformats.org/officeDocument/2006/relationships/slide" Target="/ppt/slides/slide2.xml" Id="R764aa217e36a4890" /><Relationship Type="http://schemas.openxmlformats.org/officeDocument/2006/relationships/slide" Target="/ppt/slides/slide3.xml" Id="R5fff21bc0e7e4608" /><Relationship Type="http://schemas.openxmlformats.org/officeDocument/2006/relationships/slide" Target="/ppt/slides/slide4.xml" Id="Rc72a796c5e924abe" /><Relationship Type="http://schemas.openxmlformats.org/officeDocument/2006/relationships/slide" Target="/ppt/slides/slide5.xml" Id="R60b0e7a806774b67" /><Relationship Type="http://schemas.openxmlformats.org/officeDocument/2006/relationships/slide" Target="/ppt/slides/slide6.xml" Id="R65871182c2bc44e7" /><Relationship Type="http://schemas.openxmlformats.org/officeDocument/2006/relationships/slide" Target="/ppt/slides/slide7.xml" Id="R1285918c278b4d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bea564842446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11cadb77e4a9b" /><Relationship Type="http://schemas.openxmlformats.org/officeDocument/2006/relationships/theme" Target="/ppt/slideMasters/theme/theme1.xml" Id="R1fd526ebdf9343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611cadb77e4a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2731c3ce244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24c31c3024e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bf5365e1945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53ee754e942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7efbdc5bb4d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777871d2d4b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4f5882e854d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FALKHØ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FALKHØ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FALKHØ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FALKHØ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FALKHØ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FALKHØ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3 047 618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43 932 466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46 381 949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FALKHØ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OPPSJØ AS  –  45,8 %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GISNA AS  –  34,2 %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BACHKE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GRYTHATTEN AS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VARDÅSTOPPEN AS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FALKHØ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99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988 732 400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FALKHØ AS</a:t>
            </a:r>
          </a:p>
        </p:txBody>
      </p:sp>
    </p:spTree>
  </p:cSld>
  <p:clrMapOvr>
    <a:masterClrMapping xmlns:a="http://schemas.openxmlformats.org/drawingml/2006/main"/>
  </p:clrMapOvr>
</p:sld>
</file>