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4ec4baaeb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ebe9206b44ed3"/>
  </p:sldMasterIdLst>
  <p:sldIdLst>
    <p:sldId xmlns:r="http://schemas.openxmlformats.org/officeDocument/2006/relationships" id="256" r:id="R0f3ab14cc0134653"/>
    <p:sldId xmlns:r="http://schemas.openxmlformats.org/officeDocument/2006/relationships" id="257" r:id="Rf541d0b2331c4d40"/>
    <p:sldId xmlns:r="http://schemas.openxmlformats.org/officeDocument/2006/relationships" id="258" r:id="Rfecc9154db3d42dd"/>
    <p:sldId xmlns:r="http://schemas.openxmlformats.org/officeDocument/2006/relationships" id="259" r:id="Rdb73e9239e4a45a1"/>
    <p:sldId xmlns:r="http://schemas.openxmlformats.org/officeDocument/2006/relationships" id="260" r:id="R70986291783449ef"/>
    <p:sldId xmlns:r="http://schemas.openxmlformats.org/officeDocument/2006/relationships" id="261" r:id="Rebaccea9bac94310"/>
    <p:sldId xmlns:r="http://schemas.openxmlformats.org/officeDocument/2006/relationships" id="262" r:id="Rc2c7871af949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ebe9206b44ed3" /><Relationship Type="http://schemas.openxmlformats.org/officeDocument/2006/relationships/slide" Target="/ppt/slides/slide1.xml" Id="R0f3ab14cc0134653" /><Relationship Type="http://schemas.openxmlformats.org/officeDocument/2006/relationships/slide" Target="/ppt/slides/slide2.xml" Id="Rf541d0b2331c4d40" /><Relationship Type="http://schemas.openxmlformats.org/officeDocument/2006/relationships/slide" Target="/ppt/slides/slide3.xml" Id="Rfecc9154db3d42dd" /><Relationship Type="http://schemas.openxmlformats.org/officeDocument/2006/relationships/slide" Target="/ppt/slides/slide4.xml" Id="Rdb73e9239e4a45a1" /><Relationship Type="http://schemas.openxmlformats.org/officeDocument/2006/relationships/slide" Target="/ppt/slides/slide5.xml" Id="R70986291783449ef" /><Relationship Type="http://schemas.openxmlformats.org/officeDocument/2006/relationships/slide" Target="/ppt/slides/slide6.xml" Id="Rebaccea9bac94310" /><Relationship Type="http://schemas.openxmlformats.org/officeDocument/2006/relationships/slide" Target="/ppt/slides/slide7.xml" Id="Rc2c7871af949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aa9893f7d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9d8f9dc314035" /><Relationship Type="http://schemas.openxmlformats.org/officeDocument/2006/relationships/theme" Target="/ppt/slideMasters/theme/theme1.xml" Id="Ra0a5f65508ff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9d8f9dc31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9ded6515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08308109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7193a6a54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01c5f3f3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b44292a8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40cb90ee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b6f7f2f8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43 421 866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Røed, Linaaes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