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a82f680a9a43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ab701adcc645f3"/>
  </p:sldMasterIdLst>
  <p:sldIdLst>
    <p:sldId xmlns:r="http://schemas.openxmlformats.org/officeDocument/2006/relationships" id="256" r:id="R5fbc644250ce4abc"/>
    <p:sldId xmlns:r="http://schemas.openxmlformats.org/officeDocument/2006/relationships" id="257" r:id="R0613e8c4a8f84e8c"/>
    <p:sldId xmlns:r="http://schemas.openxmlformats.org/officeDocument/2006/relationships" id="258" r:id="R107d75abf98f4838"/>
    <p:sldId xmlns:r="http://schemas.openxmlformats.org/officeDocument/2006/relationships" id="259" r:id="Ra154c365f6d541c6"/>
    <p:sldId xmlns:r="http://schemas.openxmlformats.org/officeDocument/2006/relationships" id="260" r:id="Raf81ceef067447ff"/>
    <p:sldId xmlns:r="http://schemas.openxmlformats.org/officeDocument/2006/relationships" id="261" r:id="Rd10775ed23624789"/>
    <p:sldId xmlns:r="http://schemas.openxmlformats.org/officeDocument/2006/relationships" id="262" r:id="Rc995562c35cf43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ab701adcc645f3" /><Relationship Type="http://schemas.openxmlformats.org/officeDocument/2006/relationships/slide" Target="/ppt/slides/slide1.xml" Id="R5fbc644250ce4abc" /><Relationship Type="http://schemas.openxmlformats.org/officeDocument/2006/relationships/slide" Target="/ppt/slides/slide2.xml" Id="R0613e8c4a8f84e8c" /><Relationship Type="http://schemas.openxmlformats.org/officeDocument/2006/relationships/slide" Target="/ppt/slides/slide3.xml" Id="R107d75abf98f4838" /><Relationship Type="http://schemas.openxmlformats.org/officeDocument/2006/relationships/slide" Target="/ppt/slides/slide4.xml" Id="Ra154c365f6d541c6" /><Relationship Type="http://schemas.openxmlformats.org/officeDocument/2006/relationships/slide" Target="/ppt/slides/slide5.xml" Id="Raf81ceef067447ff" /><Relationship Type="http://schemas.openxmlformats.org/officeDocument/2006/relationships/slide" Target="/ppt/slides/slide6.xml" Id="Rd10775ed23624789" /><Relationship Type="http://schemas.openxmlformats.org/officeDocument/2006/relationships/slide" Target="/ppt/slides/slide7.xml" Id="Rc995562c35cf43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f64a5ca58f48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f22e6678f41d8" /><Relationship Type="http://schemas.openxmlformats.org/officeDocument/2006/relationships/theme" Target="/ppt/slideMasters/theme/theme1.xml" Id="R22159560d52349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4f22e6678f41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5b770062746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acdbc48c34b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a1357fd9749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2f2313ce144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b5312f9844b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89f44b48543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72bd5a75c41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OLAVS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OLAVS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−2 112 489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29 180 148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135 135 090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202 199 149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STANGELAND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egil.bue@tsgruppen.no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988 739 928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