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c04317d86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ab0263363f4d2f"/>
  </p:sldMasterIdLst>
  <p:sldIdLst>
    <p:sldId xmlns:r="http://schemas.openxmlformats.org/officeDocument/2006/relationships" id="256" r:id="R60b2a8b2dfd9494e"/>
    <p:sldId xmlns:r="http://schemas.openxmlformats.org/officeDocument/2006/relationships" id="257" r:id="R31d97a7bdc944f2b"/>
    <p:sldId xmlns:r="http://schemas.openxmlformats.org/officeDocument/2006/relationships" id="258" r:id="Rfdc1d7d433324972"/>
    <p:sldId xmlns:r="http://schemas.openxmlformats.org/officeDocument/2006/relationships" id="259" r:id="Rd023b8aa5ce44283"/>
    <p:sldId xmlns:r="http://schemas.openxmlformats.org/officeDocument/2006/relationships" id="260" r:id="Rf8fc193ad32f42aa"/>
    <p:sldId xmlns:r="http://schemas.openxmlformats.org/officeDocument/2006/relationships" id="261" r:id="Rad163fa04b6345c3"/>
    <p:sldId xmlns:r="http://schemas.openxmlformats.org/officeDocument/2006/relationships" id="262" r:id="R7459bfa25111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b0263363f4d2f" /><Relationship Type="http://schemas.openxmlformats.org/officeDocument/2006/relationships/slide" Target="/ppt/slides/slide1.xml" Id="R60b2a8b2dfd9494e" /><Relationship Type="http://schemas.openxmlformats.org/officeDocument/2006/relationships/slide" Target="/ppt/slides/slide2.xml" Id="R31d97a7bdc944f2b" /><Relationship Type="http://schemas.openxmlformats.org/officeDocument/2006/relationships/slide" Target="/ppt/slides/slide3.xml" Id="Rfdc1d7d433324972" /><Relationship Type="http://schemas.openxmlformats.org/officeDocument/2006/relationships/slide" Target="/ppt/slides/slide4.xml" Id="Rd023b8aa5ce44283" /><Relationship Type="http://schemas.openxmlformats.org/officeDocument/2006/relationships/slide" Target="/ppt/slides/slide5.xml" Id="Rf8fc193ad32f42aa" /><Relationship Type="http://schemas.openxmlformats.org/officeDocument/2006/relationships/slide" Target="/ppt/slides/slide6.xml" Id="Rad163fa04b6345c3" /><Relationship Type="http://schemas.openxmlformats.org/officeDocument/2006/relationships/slide" Target="/ppt/slides/slide7.xml" Id="R7459bfa25111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8478cd54d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ebecb3e134615" /><Relationship Type="http://schemas.openxmlformats.org/officeDocument/2006/relationships/theme" Target="/ppt/slideMasters/theme/theme1.xml" Id="R2017909172ea4f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ebecb3e13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bdbfd62ba4d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a0535cd5c41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53ca2db3b46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2f12437ce48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2edb12be641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080070a5a40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0e511a3dd49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107 341 705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196 001 546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