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4f68fcc1e14d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8dc00b147e4fdd"/>
  </p:sldMasterIdLst>
  <p:sldIdLst>
    <p:sldId xmlns:r="http://schemas.openxmlformats.org/officeDocument/2006/relationships" id="256" r:id="Rc6a5880652914573"/>
    <p:sldId xmlns:r="http://schemas.openxmlformats.org/officeDocument/2006/relationships" id="257" r:id="Rf18053ea576144e3"/>
    <p:sldId xmlns:r="http://schemas.openxmlformats.org/officeDocument/2006/relationships" id="258" r:id="Rab5c253d48724c1f"/>
    <p:sldId xmlns:r="http://schemas.openxmlformats.org/officeDocument/2006/relationships" id="259" r:id="R200c6e101e4f4e09"/>
    <p:sldId xmlns:r="http://schemas.openxmlformats.org/officeDocument/2006/relationships" id="260" r:id="R888e47cc51024b2a"/>
    <p:sldId xmlns:r="http://schemas.openxmlformats.org/officeDocument/2006/relationships" id="261" r:id="Re0f859ef866e4da0"/>
    <p:sldId xmlns:r="http://schemas.openxmlformats.org/officeDocument/2006/relationships" id="262" r:id="R203341e788974f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dc00b147e4fdd" /><Relationship Type="http://schemas.openxmlformats.org/officeDocument/2006/relationships/slide" Target="/ppt/slides/slide1.xml" Id="Rc6a5880652914573" /><Relationship Type="http://schemas.openxmlformats.org/officeDocument/2006/relationships/slide" Target="/ppt/slides/slide2.xml" Id="Rf18053ea576144e3" /><Relationship Type="http://schemas.openxmlformats.org/officeDocument/2006/relationships/slide" Target="/ppt/slides/slide3.xml" Id="Rab5c253d48724c1f" /><Relationship Type="http://schemas.openxmlformats.org/officeDocument/2006/relationships/slide" Target="/ppt/slides/slide4.xml" Id="R200c6e101e4f4e09" /><Relationship Type="http://schemas.openxmlformats.org/officeDocument/2006/relationships/slide" Target="/ppt/slides/slide5.xml" Id="R888e47cc51024b2a" /><Relationship Type="http://schemas.openxmlformats.org/officeDocument/2006/relationships/slide" Target="/ppt/slides/slide6.xml" Id="Re0f859ef866e4da0" /><Relationship Type="http://schemas.openxmlformats.org/officeDocument/2006/relationships/slide" Target="/ppt/slides/slide7.xml" Id="R203341e788974f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82a427b0f4d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907ec39d84a74" /><Relationship Type="http://schemas.openxmlformats.org/officeDocument/2006/relationships/theme" Target="/ppt/slideMasters/theme/theme1.xml" Id="R14c306c0b0fb40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6907ec39d84a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228a4c7e5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dabbb110242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58455207d47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6170a0a8b4c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6aaa4cfc74c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94fa4fdb340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9e573e77a46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ESPEDAL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&amp; 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368 933 116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362 192 144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326 642 551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1 349 696 401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1 444 880 871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