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15a28677ff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e8a2e5afd4e55"/>
  </p:sldMasterIdLst>
  <p:sldIdLst>
    <p:sldId xmlns:r="http://schemas.openxmlformats.org/officeDocument/2006/relationships" id="256" r:id="Rfec40e5453804c45"/>
    <p:sldId xmlns:r="http://schemas.openxmlformats.org/officeDocument/2006/relationships" id="257" r:id="Raffca61b85f64f48"/>
    <p:sldId xmlns:r="http://schemas.openxmlformats.org/officeDocument/2006/relationships" id="258" r:id="Rf9e00de6422b4430"/>
    <p:sldId xmlns:r="http://schemas.openxmlformats.org/officeDocument/2006/relationships" id="259" r:id="R33fb5cc2b1004528"/>
    <p:sldId xmlns:r="http://schemas.openxmlformats.org/officeDocument/2006/relationships" id="260" r:id="R0851d8e80cad4527"/>
    <p:sldId xmlns:r="http://schemas.openxmlformats.org/officeDocument/2006/relationships" id="261" r:id="R67d2e34d79034775"/>
    <p:sldId xmlns:r="http://schemas.openxmlformats.org/officeDocument/2006/relationships" id="262" r:id="R8ee11166756e40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e8a2e5afd4e55" /><Relationship Type="http://schemas.openxmlformats.org/officeDocument/2006/relationships/slide" Target="/ppt/slides/slide1.xml" Id="Rfec40e5453804c45" /><Relationship Type="http://schemas.openxmlformats.org/officeDocument/2006/relationships/slide" Target="/ppt/slides/slide2.xml" Id="Raffca61b85f64f48" /><Relationship Type="http://schemas.openxmlformats.org/officeDocument/2006/relationships/slide" Target="/ppt/slides/slide3.xml" Id="Rf9e00de6422b4430" /><Relationship Type="http://schemas.openxmlformats.org/officeDocument/2006/relationships/slide" Target="/ppt/slides/slide4.xml" Id="R33fb5cc2b1004528" /><Relationship Type="http://schemas.openxmlformats.org/officeDocument/2006/relationships/slide" Target="/ppt/slides/slide5.xml" Id="R0851d8e80cad4527" /><Relationship Type="http://schemas.openxmlformats.org/officeDocument/2006/relationships/slide" Target="/ppt/slides/slide6.xml" Id="R67d2e34d79034775" /><Relationship Type="http://schemas.openxmlformats.org/officeDocument/2006/relationships/slide" Target="/ppt/slides/slide7.xml" Id="R8ee11166756e40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703e3730143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b6fe5d85a4eb2" /><Relationship Type="http://schemas.openxmlformats.org/officeDocument/2006/relationships/theme" Target="/ppt/slideMasters/theme/theme1.xml" Id="Rd5e3d18036fc42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9b6fe5d85a4e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3198eed8b4c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b8fdf88cb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80c23352e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654d30f9e4f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f195a666f40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b1858167143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4afede7f746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23 914 702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258 283 335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285 142 481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HALVORSEN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NILS-PETTER HALVORSEN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MØEN HALVORSEN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HALVORSEN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NILS-PETTER HALVORSEN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MØEN HALVORSEN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Bøneslien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5155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27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988 752 983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