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d8cb45970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e45a927284aa1"/>
  </p:sldMasterIdLst>
  <p:sldIdLst>
    <p:sldId xmlns:r="http://schemas.openxmlformats.org/officeDocument/2006/relationships" id="256" r:id="Rb62a460592c4425b"/>
    <p:sldId xmlns:r="http://schemas.openxmlformats.org/officeDocument/2006/relationships" id="257" r:id="Rcd674fc2aaee4f51"/>
    <p:sldId xmlns:r="http://schemas.openxmlformats.org/officeDocument/2006/relationships" id="258" r:id="Rdf9c73779f714644"/>
    <p:sldId xmlns:r="http://schemas.openxmlformats.org/officeDocument/2006/relationships" id="259" r:id="Rcb1abb57f7a8483c"/>
    <p:sldId xmlns:r="http://schemas.openxmlformats.org/officeDocument/2006/relationships" id="260" r:id="Rb86865128f0b4dd3"/>
    <p:sldId xmlns:r="http://schemas.openxmlformats.org/officeDocument/2006/relationships" id="261" r:id="Rf63e1d963b2d4e72"/>
    <p:sldId xmlns:r="http://schemas.openxmlformats.org/officeDocument/2006/relationships" id="262" r:id="R6e9281314fc5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e45a927284aa1" /><Relationship Type="http://schemas.openxmlformats.org/officeDocument/2006/relationships/slide" Target="/ppt/slides/slide1.xml" Id="Rb62a460592c4425b" /><Relationship Type="http://schemas.openxmlformats.org/officeDocument/2006/relationships/slide" Target="/ppt/slides/slide2.xml" Id="Rcd674fc2aaee4f51" /><Relationship Type="http://schemas.openxmlformats.org/officeDocument/2006/relationships/slide" Target="/ppt/slides/slide3.xml" Id="Rdf9c73779f714644" /><Relationship Type="http://schemas.openxmlformats.org/officeDocument/2006/relationships/slide" Target="/ppt/slides/slide4.xml" Id="Rcb1abb57f7a8483c" /><Relationship Type="http://schemas.openxmlformats.org/officeDocument/2006/relationships/slide" Target="/ppt/slides/slide5.xml" Id="Rb86865128f0b4dd3" /><Relationship Type="http://schemas.openxmlformats.org/officeDocument/2006/relationships/slide" Target="/ppt/slides/slide6.xml" Id="Rf63e1d963b2d4e72" /><Relationship Type="http://schemas.openxmlformats.org/officeDocument/2006/relationships/slide" Target="/ppt/slides/slide7.xml" Id="R6e9281314fc5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af99d73a2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a90082434022" /><Relationship Type="http://schemas.openxmlformats.org/officeDocument/2006/relationships/theme" Target="/ppt/slideMasters/theme/theme1.xml" Id="Reb43f30e8017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5a9008243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ec99bc21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7b8d45b53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7ba01689e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e5b7eabc6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c653ca73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0810f9af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a3ba2d26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119 350 440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1 581 329 949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1 880 946 042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MAGNE ROAR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MATS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MERETHE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BERIT HEIDI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29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988 753 130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