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beab31617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fbd120f0844685"/>
  </p:sldMasterIdLst>
  <p:sldIdLst>
    <p:sldId xmlns:r="http://schemas.openxmlformats.org/officeDocument/2006/relationships" id="256" r:id="R2fd492b50bef4fab"/>
    <p:sldId xmlns:r="http://schemas.openxmlformats.org/officeDocument/2006/relationships" id="257" r:id="R1a61449a7b5c44af"/>
    <p:sldId xmlns:r="http://schemas.openxmlformats.org/officeDocument/2006/relationships" id="258" r:id="Raaebd9a3b6de4075"/>
    <p:sldId xmlns:r="http://schemas.openxmlformats.org/officeDocument/2006/relationships" id="259" r:id="Rf41bc8f9abcf4260"/>
    <p:sldId xmlns:r="http://schemas.openxmlformats.org/officeDocument/2006/relationships" id="260" r:id="Rab66c06a18864c2e"/>
    <p:sldId xmlns:r="http://schemas.openxmlformats.org/officeDocument/2006/relationships" id="261" r:id="R704e16efc9ca431c"/>
    <p:sldId xmlns:r="http://schemas.openxmlformats.org/officeDocument/2006/relationships" id="262" r:id="Rfc226539ee54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bd120f0844685" /><Relationship Type="http://schemas.openxmlformats.org/officeDocument/2006/relationships/slide" Target="/ppt/slides/slide1.xml" Id="R2fd492b50bef4fab" /><Relationship Type="http://schemas.openxmlformats.org/officeDocument/2006/relationships/slide" Target="/ppt/slides/slide2.xml" Id="R1a61449a7b5c44af" /><Relationship Type="http://schemas.openxmlformats.org/officeDocument/2006/relationships/slide" Target="/ppt/slides/slide3.xml" Id="Raaebd9a3b6de4075" /><Relationship Type="http://schemas.openxmlformats.org/officeDocument/2006/relationships/slide" Target="/ppt/slides/slide4.xml" Id="Rf41bc8f9abcf4260" /><Relationship Type="http://schemas.openxmlformats.org/officeDocument/2006/relationships/slide" Target="/ppt/slides/slide5.xml" Id="Rab66c06a18864c2e" /><Relationship Type="http://schemas.openxmlformats.org/officeDocument/2006/relationships/slide" Target="/ppt/slides/slide6.xml" Id="R704e16efc9ca431c" /><Relationship Type="http://schemas.openxmlformats.org/officeDocument/2006/relationships/slide" Target="/ppt/slides/slide7.xml" Id="Rfc226539ee54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6307ca39d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144bd5bb84589" /><Relationship Type="http://schemas.openxmlformats.org/officeDocument/2006/relationships/theme" Target="/ppt/slideMasters/theme/theme1.xml" Id="R79e07ccb2947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144bd5bb845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f8480fdd3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395b4320c45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7f26ed915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fada26e40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d570c4274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b0449e54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fa3fd800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