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ca9eacf63348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425140c3f14e4f"/>
  </p:sldMasterIdLst>
  <p:sldIdLst>
    <p:sldId xmlns:r="http://schemas.openxmlformats.org/officeDocument/2006/relationships" id="256" r:id="R666f0e08076849d1"/>
    <p:sldId xmlns:r="http://schemas.openxmlformats.org/officeDocument/2006/relationships" id="257" r:id="Ra49c191b43414ee4"/>
    <p:sldId xmlns:r="http://schemas.openxmlformats.org/officeDocument/2006/relationships" id="258" r:id="R767e94ce7c7b40ed"/>
    <p:sldId xmlns:r="http://schemas.openxmlformats.org/officeDocument/2006/relationships" id="259" r:id="Ra5610123cfe24057"/>
    <p:sldId xmlns:r="http://schemas.openxmlformats.org/officeDocument/2006/relationships" id="260" r:id="Reb92fda0b9be4031"/>
    <p:sldId xmlns:r="http://schemas.openxmlformats.org/officeDocument/2006/relationships" id="261" r:id="R2a3e3da95c96451b"/>
    <p:sldId xmlns:r="http://schemas.openxmlformats.org/officeDocument/2006/relationships" id="262" r:id="R8a9fce0b381348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25140c3f14e4f" /><Relationship Type="http://schemas.openxmlformats.org/officeDocument/2006/relationships/slide" Target="/ppt/slides/slide1.xml" Id="R666f0e08076849d1" /><Relationship Type="http://schemas.openxmlformats.org/officeDocument/2006/relationships/slide" Target="/ppt/slides/slide2.xml" Id="Ra49c191b43414ee4" /><Relationship Type="http://schemas.openxmlformats.org/officeDocument/2006/relationships/slide" Target="/ppt/slides/slide3.xml" Id="R767e94ce7c7b40ed" /><Relationship Type="http://schemas.openxmlformats.org/officeDocument/2006/relationships/slide" Target="/ppt/slides/slide4.xml" Id="Ra5610123cfe24057" /><Relationship Type="http://schemas.openxmlformats.org/officeDocument/2006/relationships/slide" Target="/ppt/slides/slide5.xml" Id="Reb92fda0b9be4031" /><Relationship Type="http://schemas.openxmlformats.org/officeDocument/2006/relationships/slide" Target="/ppt/slides/slide6.xml" Id="R2a3e3da95c96451b" /><Relationship Type="http://schemas.openxmlformats.org/officeDocument/2006/relationships/slide" Target="/ppt/slides/slide7.xml" Id="R8a9fce0b381348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5a3dbb6624a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107d9d8b5405b" /><Relationship Type="http://schemas.openxmlformats.org/officeDocument/2006/relationships/theme" Target="/ppt/slideMasters/theme/theme1.xml" Id="R09b7d87009174e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7107d9d8b540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57b2094c149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61e1032a84f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c0efe727e41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aedf93d0948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e6cf0634742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1a77e969949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d9074c75743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MOKALF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MOKALF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214 537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193 086 300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193 165 955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ALF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83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988 777 536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