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e72e62479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86f62aab64132"/>
  </p:sldMasterIdLst>
  <p:sldIdLst>
    <p:sldId xmlns:r="http://schemas.openxmlformats.org/officeDocument/2006/relationships" id="256" r:id="Rfae231a794584144"/>
    <p:sldId xmlns:r="http://schemas.openxmlformats.org/officeDocument/2006/relationships" id="257" r:id="R4a91278bd2374a05"/>
    <p:sldId xmlns:r="http://schemas.openxmlformats.org/officeDocument/2006/relationships" id="258" r:id="Rfd0d2e1781f54bd6"/>
    <p:sldId xmlns:r="http://schemas.openxmlformats.org/officeDocument/2006/relationships" id="259" r:id="R39cdd57473c24934"/>
    <p:sldId xmlns:r="http://schemas.openxmlformats.org/officeDocument/2006/relationships" id="260" r:id="Rc86b0a3e37654496"/>
    <p:sldId xmlns:r="http://schemas.openxmlformats.org/officeDocument/2006/relationships" id="261" r:id="R36cd08d5f5fd41a8"/>
    <p:sldId xmlns:r="http://schemas.openxmlformats.org/officeDocument/2006/relationships" id="262" r:id="R47c1b3b073bb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86f62aab64132" /><Relationship Type="http://schemas.openxmlformats.org/officeDocument/2006/relationships/slide" Target="/ppt/slides/slide1.xml" Id="Rfae231a794584144" /><Relationship Type="http://schemas.openxmlformats.org/officeDocument/2006/relationships/slide" Target="/ppt/slides/slide2.xml" Id="R4a91278bd2374a05" /><Relationship Type="http://schemas.openxmlformats.org/officeDocument/2006/relationships/slide" Target="/ppt/slides/slide3.xml" Id="Rfd0d2e1781f54bd6" /><Relationship Type="http://schemas.openxmlformats.org/officeDocument/2006/relationships/slide" Target="/ppt/slides/slide4.xml" Id="R39cdd57473c24934" /><Relationship Type="http://schemas.openxmlformats.org/officeDocument/2006/relationships/slide" Target="/ppt/slides/slide5.xml" Id="Rc86b0a3e37654496" /><Relationship Type="http://schemas.openxmlformats.org/officeDocument/2006/relationships/slide" Target="/ppt/slides/slide6.xml" Id="R36cd08d5f5fd41a8" /><Relationship Type="http://schemas.openxmlformats.org/officeDocument/2006/relationships/slide" Target="/ppt/slides/slide7.xml" Id="R47c1b3b073bb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99729c094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790e0ad24f4e" /><Relationship Type="http://schemas.openxmlformats.org/officeDocument/2006/relationships/theme" Target="/ppt/slideMasters/theme/theme1.xml" Id="Rf5d11d61a101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7790e0ad2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d9b2db4b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daa885a5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02d73398e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3b0e07b8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9171829a3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a4b4a5dc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25c43bfe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ASTRID SIMONE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