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0ba24d963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662321ba74932"/>
  </p:sldMasterIdLst>
  <p:sldIdLst>
    <p:sldId xmlns:r="http://schemas.openxmlformats.org/officeDocument/2006/relationships" id="256" r:id="R1763bc9cf1564b54"/>
    <p:sldId xmlns:r="http://schemas.openxmlformats.org/officeDocument/2006/relationships" id="257" r:id="R8bcfeb9f5a11437d"/>
    <p:sldId xmlns:r="http://schemas.openxmlformats.org/officeDocument/2006/relationships" id="258" r:id="R3e150d3220814f3d"/>
    <p:sldId xmlns:r="http://schemas.openxmlformats.org/officeDocument/2006/relationships" id="259" r:id="R60cfafb1ea6648aa"/>
    <p:sldId xmlns:r="http://schemas.openxmlformats.org/officeDocument/2006/relationships" id="260" r:id="R52ff6ca24b194718"/>
    <p:sldId xmlns:r="http://schemas.openxmlformats.org/officeDocument/2006/relationships" id="261" r:id="R953cb81780ec43b9"/>
    <p:sldId xmlns:r="http://schemas.openxmlformats.org/officeDocument/2006/relationships" id="262" r:id="Rf0d0e862e585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662321ba74932" /><Relationship Type="http://schemas.openxmlformats.org/officeDocument/2006/relationships/slide" Target="/ppt/slides/slide1.xml" Id="R1763bc9cf1564b54" /><Relationship Type="http://schemas.openxmlformats.org/officeDocument/2006/relationships/slide" Target="/ppt/slides/slide2.xml" Id="R8bcfeb9f5a11437d" /><Relationship Type="http://schemas.openxmlformats.org/officeDocument/2006/relationships/slide" Target="/ppt/slides/slide3.xml" Id="R3e150d3220814f3d" /><Relationship Type="http://schemas.openxmlformats.org/officeDocument/2006/relationships/slide" Target="/ppt/slides/slide4.xml" Id="R60cfafb1ea6648aa" /><Relationship Type="http://schemas.openxmlformats.org/officeDocument/2006/relationships/slide" Target="/ppt/slides/slide5.xml" Id="R52ff6ca24b194718" /><Relationship Type="http://schemas.openxmlformats.org/officeDocument/2006/relationships/slide" Target="/ppt/slides/slide6.xml" Id="R953cb81780ec43b9" /><Relationship Type="http://schemas.openxmlformats.org/officeDocument/2006/relationships/slide" Target="/ppt/slides/slide7.xml" Id="Rf0d0e862e585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0ee963030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49e39e054c81" /><Relationship Type="http://schemas.openxmlformats.org/officeDocument/2006/relationships/theme" Target="/ppt/slideMasters/theme/theme1.xml" Id="R0afa987ac211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149e39e05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3d5c9048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c40366a0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f980f558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c6e051c4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b82f58ce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affaabac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54db9b751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ULTRA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72 869 836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HOLTER ELLINGSEN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988 781 398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