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8f2bf2956d4b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7e28ccc4164e1b"/>
  </p:sldMasterIdLst>
  <p:sldIdLst>
    <p:sldId xmlns:r="http://schemas.openxmlformats.org/officeDocument/2006/relationships" id="256" r:id="R5afe0472719b446b"/>
    <p:sldId xmlns:r="http://schemas.openxmlformats.org/officeDocument/2006/relationships" id="257" r:id="R114c41a017134700"/>
    <p:sldId xmlns:r="http://schemas.openxmlformats.org/officeDocument/2006/relationships" id="258" r:id="Rc370ab9a5cbe40a6"/>
    <p:sldId xmlns:r="http://schemas.openxmlformats.org/officeDocument/2006/relationships" id="259" r:id="Re9002640b09943d1"/>
    <p:sldId xmlns:r="http://schemas.openxmlformats.org/officeDocument/2006/relationships" id="260" r:id="R467eec208f5c47a2"/>
    <p:sldId xmlns:r="http://schemas.openxmlformats.org/officeDocument/2006/relationships" id="261" r:id="R9a31411409504474"/>
    <p:sldId xmlns:r="http://schemas.openxmlformats.org/officeDocument/2006/relationships" id="262" r:id="Rb3fe04d9046f4f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7e28ccc4164e1b" /><Relationship Type="http://schemas.openxmlformats.org/officeDocument/2006/relationships/slide" Target="/ppt/slides/slide1.xml" Id="R5afe0472719b446b" /><Relationship Type="http://schemas.openxmlformats.org/officeDocument/2006/relationships/slide" Target="/ppt/slides/slide2.xml" Id="R114c41a017134700" /><Relationship Type="http://schemas.openxmlformats.org/officeDocument/2006/relationships/slide" Target="/ppt/slides/slide3.xml" Id="Rc370ab9a5cbe40a6" /><Relationship Type="http://schemas.openxmlformats.org/officeDocument/2006/relationships/slide" Target="/ppt/slides/slide4.xml" Id="Re9002640b09943d1" /><Relationship Type="http://schemas.openxmlformats.org/officeDocument/2006/relationships/slide" Target="/ppt/slides/slide5.xml" Id="R467eec208f5c47a2" /><Relationship Type="http://schemas.openxmlformats.org/officeDocument/2006/relationships/slide" Target="/ppt/slides/slide6.xml" Id="R9a31411409504474" /><Relationship Type="http://schemas.openxmlformats.org/officeDocument/2006/relationships/slide" Target="/ppt/slides/slide7.xml" Id="Rb3fe04d9046f4f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fbabb380af44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abb9da54a4307" /><Relationship Type="http://schemas.openxmlformats.org/officeDocument/2006/relationships/theme" Target="/ppt/slideMasters/theme/theme1.xml" Id="R2d7d477ef0a742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4abb9da54a43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202bfb07a42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4ae503fdc47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d0235860141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dcc70ecf24e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94a80875f45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5955c9ff64c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41016113846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COLLEGIUM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COLLEGIUM REVISJON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30 514 526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6 257 964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4 835 418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3 474 646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13 165 563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ANTHONISEN MONICA ANETTE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MYRDAL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SKIPARVIKEN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LYSSAND ANNE METTE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VÅGATUN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ANTHONISEN MONICA ANETTE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Kråkenes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988 782 041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