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78a9584b26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a5ad06f2fd4c25"/>
  </p:sldMasterIdLst>
  <p:sldIdLst>
    <p:sldId xmlns:r="http://schemas.openxmlformats.org/officeDocument/2006/relationships" id="256" r:id="R62ba7e0b9ded46bb"/>
    <p:sldId xmlns:r="http://schemas.openxmlformats.org/officeDocument/2006/relationships" id="257" r:id="Rb99cc728126248ae"/>
    <p:sldId xmlns:r="http://schemas.openxmlformats.org/officeDocument/2006/relationships" id="258" r:id="R9cacbb8aa1ed44ba"/>
    <p:sldId xmlns:r="http://schemas.openxmlformats.org/officeDocument/2006/relationships" id="259" r:id="R3d125cf98f0a4e34"/>
    <p:sldId xmlns:r="http://schemas.openxmlformats.org/officeDocument/2006/relationships" id="260" r:id="R3979cb6970394ea1"/>
    <p:sldId xmlns:r="http://schemas.openxmlformats.org/officeDocument/2006/relationships" id="261" r:id="R9bce4be77f624b44"/>
    <p:sldId xmlns:r="http://schemas.openxmlformats.org/officeDocument/2006/relationships" id="262" r:id="R1f33d618f70640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5ad06f2fd4c25" /><Relationship Type="http://schemas.openxmlformats.org/officeDocument/2006/relationships/slide" Target="/ppt/slides/slide1.xml" Id="R62ba7e0b9ded46bb" /><Relationship Type="http://schemas.openxmlformats.org/officeDocument/2006/relationships/slide" Target="/ppt/slides/slide2.xml" Id="Rb99cc728126248ae" /><Relationship Type="http://schemas.openxmlformats.org/officeDocument/2006/relationships/slide" Target="/ppt/slides/slide3.xml" Id="R9cacbb8aa1ed44ba" /><Relationship Type="http://schemas.openxmlformats.org/officeDocument/2006/relationships/slide" Target="/ppt/slides/slide4.xml" Id="R3d125cf98f0a4e34" /><Relationship Type="http://schemas.openxmlformats.org/officeDocument/2006/relationships/slide" Target="/ppt/slides/slide5.xml" Id="R3979cb6970394ea1" /><Relationship Type="http://schemas.openxmlformats.org/officeDocument/2006/relationships/slide" Target="/ppt/slides/slide6.xml" Id="R9bce4be77f624b44" /><Relationship Type="http://schemas.openxmlformats.org/officeDocument/2006/relationships/slide" Target="/ppt/slides/slide7.xml" Id="R1f33d618f70640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f6e96c08e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84bbc22464b90" /><Relationship Type="http://schemas.openxmlformats.org/officeDocument/2006/relationships/theme" Target="/ppt/slideMasters/theme/theme1.xml" Id="R6c335509b772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84bbc22464b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93e651ef243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92c266b99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236e7d325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a76a57d35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e26ae9b88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a3b47daeb4d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5eccd22b4e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HALLERAKER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HALLERAKER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1 709 242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8 613 570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8 813 006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KOLBEIN HALLERAKER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Halleraker, Hystadvegen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988 785 261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