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af55fc73834f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ae30e51f7748e1"/>
  </p:sldMasterIdLst>
  <p:sldIdLst>
    <p:sldId xmlns:r="http://schemas.openxmlformats.org/officeDocument/2006/relationships" id="256" r:id="Rb01a2e2be65b4ea4"/>
    <p:sldId xmlns:r="http://schemas.openxmlformats.org/officeDocument/2006/relationships" id="257" r:id="R9c8725a0ce8a409b"/>
    <p:sldId xmlns:r="http://schemas.openxmlformats.org/officeDocument/2006/relationships" id="258" r:id="Rfcaaf3ea8f314e97"/>
    <p:sldId xmlns:r="http://schemas.openxmlformats.org/officeDocument/2006/relationships" id="259" r:id="Rdaf80ba53dd446b2"/>
    <p:sldId xmlns:r="http://schemas.openxmlformats.org/officeDocument/2006/relationships" id="260" r:id="R0c2a023b7b924b27"/>
    <p:sldId xmlns:r="http://schemas.openxmlformats.org/officeDocument/2006/relationships" id="261" r:id="R7bd2fab7b62f4ac3"/>
    <p:sldId xmlns:r="http://schemas.openxmlformats.org/officeDocument/2006/relationships" id="262" r:id="R21af8507cc714a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ae30e51f7748e1" /><Relationship Type="http://schemas.openxmlformats.org/officeDocument/2006/relationships/slide" Target="/ppt/slides/slide1.xml" Id="Rb01a2e2be65b4ea4" /><Relationship Type="http://schemas.openxmlformats.org/officeDocument/2006/relationships/slide" Target="/ppt/slides/slide2.xml" Id="R9c8725a0ce8a409b" /><Relationship Type="http://schemas.openxmlformats.org/officeDocument/2006/relationships/slide" Target="/ppt/slides/slide3.xml" Id="Rfcaaf3ea8f314e97" /><Relationship Type="http://schemas.openxmlformats.org/officeDocument/2006/relationships/slide" Target="/ppt/slides/slide4.xml" Id="Rdaf80ba53dd446b2" /><Relationship Type="http://schemas.openxmlformats.org/officeDocument/2006/relationships/slide" Target="/ppt/slides/slide5.xml" Id="R0c2a023b7b924b27" /><Relationship Type="http://schemas.openxmlformats.org/officeDocument/2006/relationships/slide" Target="/ppt/slides/slide6.xml" Id="R7bd2fab7b62f4ac3" /><Relationship Type="http://schemas.openxmlformats.org/officeDocument/2006/relationships/slide" Target="/ppt/slides/slide7.xml" Id="R21af8507cc714a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948fb9bd4349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72c7f3a0949c5" /><Relationship Type="http://schemas.openxmlformats.org/officeDocument/2006/relationships/theme" Target="/ppt/slideMasters/theme/theme1.xml" Id="R2d3d8878e2ec41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972c7f3a0949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943cd0fc541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a38e5dd2f47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420e296ea4b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e255dce7e42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91bf7cc9146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606dc794d42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32cfeb58144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KALVEHAGEN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KALVEHAGEN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2 055 554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−520 591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6 271 411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10 156 189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16 971 207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NYBØ ANDERS ENDRE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Abacus Økonomitjenester AS, David Blids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988 788 163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