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0766fabe4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f27a2676f400d"/>
  </p:sldMasterIdLst>
  <p:sldIdLst>
    <p:sldId xmlns:r="http://schemas.openxmlformats.org/officeDocument/2006/relationships" id="256" r:id="R0cd055037780454d"/>
    <p:sldId xmlns:r="http://schemas.openxmlformats.org/officeDocument/2006/relationships" id="257" r:id="R916f3dc8eb774c99"/>
    <p:sldId xmlns:r="http://schemas.openxmlformats.org/officeDocument/2006/relationships" id="258" r:id="Rb1e166d91687473e"/>
    <p:sldId xmlns:r="http://schemas.openxmlformats.org/officeDocument/2006/relationships" id="259" r:id="Re8de6e51c01f4fc5"/>
    <p:sldId xmlns:r="http://schemas.openxmlformats.org/officeDocument/2006/relationships" id="260" r:id="Rddcac71798ef4507"/>
    <p:sldId xmlns:r="http://schemas.openxmlformats.org/officeDocument/2006/relationships" id="261" r:id="R5ebfc0bdd66649ab"/>
    <p:sldId xmlns:r="http://schemas.openxmlformats.org/officeDocument/2006/relationships" id="262" r:id="Rfb5d0c6bf43749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f27a2676f400d" /><Relationship Type="http://schemas.openxmlformats.org/officeDocument/2006/relationships/slide" Target="/ppt/slides/slide1.xml" Id="R0cd055037780454d" /><Relationship Type="http://schemas.openxmlformats.org/officeDocument/2006/relationships/slide" Target="/ppt/slides/slide2.xml" Id="R916f3dc8eb774c99" /><Relationship Type="http://schemas.openxmlformats.org/officeDocument/2006/relationships/slide" Target="/ppt/slides/slide3.xml" Id="Rb1e166d91687473e" /><Relationship Type="http://schemas.openxmlformats.org/officeDocument/2006/relationships/slide" Target="/ppt/slides/slide4.xml" Id="Re8de6e51c01f4fc5" /><Relationship Type="http://schemas.openxmlformats.org/officeDocument/2006/relationships/slide" Target="/ppt/slides/slide5.xml" Id="Rddcac71798ef4507" /><Relationship Type="http://schemas.openxmlformats.org/officeDocument/2006/relationships/slide" Target="/ppt/slides/slide6.xml" Id="R5ebfc0bdd66649ab" /><Relationship Type="http://schemas.openxmlformats.org/officeDocument/2006/relationships/slide" Target="/ppt/slides/slide7.xml" Id="Rfb5d0c6bf43749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a93bb81bc944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a7ec2b3b54883" /><Relationship Type="http://schemas.openxmlformats.org/officeDocument/2006/relationships/theme" Target="/ppt/slideMasters/theme/theme1.xml" Id="R681fca9fcf3c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4a7ec2b3b5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8221034ae49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df4be1765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4942811b0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5381dd0aa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de0b72f7c47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16fee768e49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b65e8ee04a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NIDAROS EIENDOM1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NIDAROS EIENDOM1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1 111 977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9 966 930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30 141 253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BJØRN RØSTE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Møllenberg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28 40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olebr@yahoo.com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www.nidaros-eiendom.no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NIDAROS EIENDOM1 AS</a:t>
            </a:r>
          </a:p>
        </p:txBody>
      </p:sp>
    </p:spTree>
  </p:cSld>
  <p:clrMapOvr>
    <a:masterClrMapping xmlns:a="http://schemas.openxmlformats.org/drawingml/2006/main"/>
  </p:clrMapOvr>
</p:sld>
</file>