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ac5ff44f0444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26d77161744b81"/>
  </p:sldMasterIdLst>
  <p:sldIdLst>
    <p:sldId xmlns:r="http://schemas.openxmlformats.org/officeDocument/2006/relationships" id="256" r:id="R1bfce81ef03d4d60"/>
    <p:sldId xmlns:r="http://schemas.openxmlformats.org/officeDocument/2006/relationships" id="257" r:id="R8899b1c7c4e94df3"/>
    <p:sldId xmlns:r="http://schemas.openxmlformats.org/officeDocument/2006/relationships" id="258" r:id="R6a3540d423cc4377"/>
    <p:sldId xmlns:r="http://schemas.openxmlformats.org/officeDocument/2006/relationships" id="259" r:id="R74e428ddc2994378"/>
    <p:sldId xmlns:r="http://schemas.openxmlformats.org/officeDocument/2006/relationships" id="260" r:id="R1c58663b9f584609"/>
    <p:sldId xmlns:r="http://schemas.openxmlformats.org/officeDocument/2006/relationships" id="261" r:id="Rd64eb2820fb9448f"/>
    <p:sldId xmlns:r="http://schemas.openxmlformats.org/officeDocument/2006/relationships" id="262" r:id="Rf1806ee905db4e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6d77161744b81" /><Relationship Type="http://schemas.openxmlformats.org/officeDocument/2006/relationships/slide" Target="/ppt/slides/slide1.xml" Id="R1bfce81ef03d4d60" /><Relationship Type="http://schemas.openxmlformats.org/officeDocument/2006/relationships/slide" Target="/ppt/slides/slide2.xml" Id="R8899b1c7c4e94df3" /><Relationship Type="http://schemas.openxmlformats.org/officeDocument/2006/relationships/slide" Target="/ppt/slides/slide3.xml" Id="R6a3540d423cc4377" /><Relationship Type="http://schemas.openxmlformats.org/officeDocument/2006/relationships/slide" Target="/ppt/slides/slide4.xml" Id="R74e428ddc2994378" /><Relationship Type="http://schemas.openxmlformats.org/officeDocument/2006/relationships/slide" Target="/ppt/slides/slide5.xml" Id="R1c58663b9f584609" /><Relationship Type="http://schemas.openxmlformats.org/officeDocument/2006/relationships/slide" Target="/ppt/slides/slide6.xml" Id="Rd64eb2820fb9448f" /><Relationship Type="http://schemas.openxmlformats.org/officeDocument/2006/relationships/slide" Target="/ppt/slides/slide7.xml" Id="Rf1806ee905db4e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6879030884a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3efbe7f3c41a9" /><Relationship Type="http://schemas.openxmlformats.org/officeDocument/2006/relationships/theme" Target="/ppt/slideMasters/theme/theme1.xml" Id="R8da2b08d8c3d4c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83efbe7f3c41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dc79454a04c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0a2fef0c747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53f97e5f043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171a431694e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d2c36244b44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b81255e0848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f419d11ef4d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HOLDING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71 735 614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95 266 170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MARTON JAKOBSEN  –  39,5 %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HEMNES JAKOBSEN  –  39,5 %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MONIKA JAKOBSEN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SUSANNE JAKOBSEN KVALVIK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988 790 680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HOLDING AS</a:t>
            </a:r>
          </a:p>
        </p:txBody>
      </p:sp>
    </p:spTree>
  </p:cSld>
  <p:clrMapOvr>
    <a:masterClrMapping xmlns:a="http://schemas.openxmlformats.org/drawingml/2006/main"/>
  </p:clrMapOvr>
</p:sld>
</file>