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51bb438c0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f4b9142f1455d"/>
  </p:sldMasterIdLst>
  <p:sldIdLst>
    <p:sldId xmlns:r="http://schemas.openxmlformats.org/officeDocument/2006/relationships" id="256" r:id="R971a570968194df5"/>
    <p:sldId xmlns:r="http://schemas.openxmlformats.org/officeDocument/2006/relationships" id="257" r:id="R285a3dd9d3b24bbf"/>
    <p:sldId xmlns:r="http://schemas.openxmlformats.org/officeDocument/2006/relationships" id="258" r:id="R4d808f4fcf4d415b"/>
    <p:sldId xmlns:r="http://schemas.openxmlformats.org/officeDocument/2006/relationships" id="259" r:id="R2249ed3053ce47fc"/>
    <p:sldId xmlns:r="http://schemas.openxmlformats.org/officeDocument/2006/relationships" id="260" r:id="R341785e710d5430a"/>
    <p:sldId xmlns:r="http://schemas.openxmlformats.org/officeDocument/2006/relationships" id="261" r:id="R5369c5c9f6d64afe"/>
    <p:sldId xmlns:r="http://schemas.openxmlformats.org/officeDocument/2006/relationships" id="262" r:id="R5c4309a368144c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f4b9142f1455d" /><Relationship Type="http://schemas.openxmlformats.org/officeDocument/2006/relationships/slide" Target="/ppt/slides/slide1.xml" Id="R971a570968194df5" /><Relationship Type="http://schemas.openxmlformats.org/officeDocument/2006/relationships/slide" Target="/ppt/slides/slide2.xml" Id="R285a3dd9d3b24bbf" /><Relationship Type="http://schemas.openxmlformats.org/officeDocument/2006/relationships/slide" Target="/ppt/slides/slide3.xml" Id="R4d808f4fcf4d415b" /><Relationship Type="http://schemas.openxmlformats.org/officeDocument/2006/relationships/slide" Target="/ppt/slides/slide4.xml" Id="R2249ed3053ce47fc" /><Relationship Type="http://schemas.openxmlformats.org/officeDocument/2006/relationships/slide" Target="/ppt/slides/slide5.xml" Id="R341785e710d5430a" /><Relationship Type="http://schemas.openxmlformats.org/officeDocument/2006/relationships/slide" Target="/ppt/slides/slide6.xml" Id="R5369c5c9f6d64afe" /><Relationship Type="http://schemas.openxmlformats.org/officeDocument/2006/relationships/slide" Target="/ppt/slides/slide7.xml" Id="R5c4309a368144c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dd4162ff2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f745b514f434a" /><Relationship Type="http://schemas.openxmlformats.org/officeDocument/2006/relationships/theme" Target="/ppt/slideMasters/theme/theme1.xml" Id="R8d1c1fd7d71b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f745b514f43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5cbc33d15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bd5219dc6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fbc88d61a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309872a77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4256ef77d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8f6e857f3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dbf51c956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