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cf727414a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b0f4487d04872"/>
  </p:sldMasterIdLst>
  <p:sldIdLst>
    <p:sldId xmlns:r="http://schemas.openxmlformats.org/officeDocument/2006/relationships" id="256" r:id="Rbf96f2824100461d"/>
    <p:sldId xmlns:r="http://schemas.openxmlformats.org/officeDocument/2006/relationships" id="257" r:id="R759b26e77e624e99"/>
    <p:sldId xmlns:r="http://schemas.openxmlformats.org/officeDocument/2006/relationships" id="258" r:id="R64fe891619694a95"/>
    <p:sldId xmlns:r="http://schemas.openxmlformats.org/officeDocument/2006/relationships" id="259" r:id="Rd1f40c6603a440d6"/>
    <p:sldId xmlns:r="http://schemas.openxmlformats.org/officeDocument/2006/relationships" id="260" r:id="R6c81017126b5425a"/>
    <p:sldId xmlns:r="http://schemas.openxmlformats.org/officeDocument/2006/relationships" id="261" r:id="R97a9d340b39d4554"/>
    <p:sldId xmlns:r="http://schemas.openxmlformats.org/officeDocument/2006/relationships" id="262" r:id="R57d14ec90847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b0f4487d04872" /><Relationship Type="http://schemas.openxmlformats.org/officeDocument/2006/relationships/slide" Target="/ppt/slides/slide1.xml" Id="Rbf96f2824100461d" /><Relationship Type="http://schemas.openxmlformats.org/officeDocument/2006/relationships/slide" Target="/ppt/slides/slide2.xml" Id="R759b26e77e624e99" /><Relationship Type="http://schemas.openxmlformats.org/officeDocument/2006/relationships/slide" Target="/ppt/slides/slide3.xml" Id="R64fe891619694a95" /><Relationship Type="http://schemas.openxmlformats.org/officeDocument/2006/relationships/slide" Target="/ppt/slides/slide4.xml" Id="Rd1f40c6603a440d6" /><Relationship Type="http://schemas.openxmlformats.org/officeDocument/2006/relationships/slide" Target="/ppt/slides/slide5.xml" Id="R6c81017126b5425a" /><Relationship Type="http://schemas.openxmlformats.org/officeDocument/2006/relationships/slide" Target="/ppt/slides/slide6.xml" Id="R97a9d340b39d4554" /><Relationship Type="http://schemas.openxmlformats.org/officeDocument/2006/relationships/slide" Target="/ppt/slides/slide7.xml" Id="R57d14ec90847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05ecb78ea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752db7a740e5" /><Relationship Type="http://schemas.openxmlformats.org/officeDocument/2006/relationships/theme" Target="/ppt/slideMasters/theme/theme1.xml" Id="Rc57d9c902a6b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d752db7a7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58e6a89f47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64e4d5c8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32f8afbf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18763dd7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a366f832f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1b07a76a1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81c655d5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