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366a14f9024b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3459bf8d4644fa"/>
  </p:sldMasterIdLst>
  <p:sldIdLst>
    <p:sldId xmlns:r="http://schemas.openxmlformats.org/officeDocument/2006/relationships" id="256" r:id="Ra5f4fa6b81544ce6"/>
    <p:sldId xmlns:r="http://schemas.openxmlformats.org/officeDocument/2006/relationships" id="257" r:id="Rb61a14360c444424"/>
    <p:sldId xmlns:r="http://schemas.openxmlformats.org/officeDocument/2006/relationships" id="258" r:id="R0c01b1e5e0a84cdc"/>
    <p:sldId xmlns:r="http://schemas.openxmlformats.org/officeDocument/2006/relationships" id="259" r:id="Rb7e5b07a31404db0"/>
    <p:sldId xmlns:r="http://schemas.openxmlformats.org/officeDocument/2006/relationships" id="260" r:id="R971a956fd6ff4122"/>
    <p:sldId xmlns:r="http://schemas.openxmlformats.org/officeDocument/2006/relationships" id="261" r:id="R17184f09aa1a44c5"/>
    <p:sldId xmlns:r="http://schemas.openxmlformats.org/officeDocument/2006/relationships" id="262" r:id="R9766d069b63e4b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3459bf8d4644fa" /><Relationship Type="http://schemas.openxmlformats.org/officeDocument/2006/relationships/slide" Target="/ppt/slides/slide1.xml" Id="Ra5f4fa6b81544ce6" /><Relationship Type="http://schemas.openxmlformats.org/officeDocument/2006/relationships/slide" Target="/ppt/slides/slide2.xml" Id="Rb61a14360c444424" /><Relationship Type="http://schemas.openxmlformats.org/officeDocument/2006/relationships/slide" Target="/ppt/slides/slide3.xml" Id="R0c01b1e5e0a84cdc" /><Relationship Type="http://schemas.openxmlformats.org/officeDocument/2006/relationships/slide" Target="/ppt/slides/slide4.xml" Id="Rb7e5b07a31404db0" /><Relationship Type="http://schemas.openxmlformats.org/officeDocument/2006/relationships/slide" Target="/ppt/slides/slide5.xml" Id="R971a956fd6ff4122" /><Relationship Type="http://schemas.openxmlformats.org/officeDocument/2006/relationships/slide" Target="/ppt/slides/slide6.xml" Id="R17184f09aa1a44c5" /><Relationship Type="http://schemas.openxmlformats.org/officeDocument/2006/relationships/slide" Target="/ppt/slides/slide7.xml" Id="R9766d069b63e4b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26035b04141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271f4179948e1" /><Relationship Type="http://schemas.openxmlformats.org/officeDocument/2006/relationships/theme" Target="/ppt/slideMasters/theme/theme1.xml" Id="Rf125c6c2a0b744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3271f4179948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7f85b39a844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0c35768734f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ece527e8246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b6a1bcdd049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9be056df34d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8fa0c6fa74c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1e3e894ab40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496 101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4 125 951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4 668 799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WIDAR NYHEIM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VII's gate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wid-nyhe@online.no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WN INVEST AS</a:t>
            </a:r>
          </a:p>
        </p:txBody>
      </p:sp>
    </p:spTree>
  </p:cSld>
  <p:clrMapOvr>
    <a:masterClrMapping xmlns:a="http://schemas.openxmlformats.org/drawingml/2006/main"/>
  </p:clrMapOvr>
</p:sld>
</file>