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cb8083dfa9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3eb78997ea4f0b"/>
  </p:sldMasterIdLst>
  <p:sldIdLst>
    <p:sldId xmlns:r="http://schemas.openxmlformats.org/officeDocument/2006/relationships" id="256" r:id="R110fa4b9785d49e6"/>
    <p:sldId xmlns:r="http://schemas.openxmlformats.org/officeDocument/2006/relationships" id="257" r:id="Rbe8c962845aa4efe"/>
    <p:sldId xmlns:r="http://schemas.openxmlformats.org/officeDocument/2006/relationships" id="258" r:id="Rfd8a6d189d05461f"/>
    <p:sldId xmlns:r="http://schemas.openxmlformats.org/officeDocument/2006/relationships" id="259" r:id="Rc1bdfafba4b94cd7"/>
    <p:sldId xmlns:r="http://schemas.openxmlformats.org/officeDocument/2006/relationships" id="260" r:id="R461684bb4e104ad5"/>
    <p:sldId xmlns:r="http://schemas.openxmlformats.org/officeDocument/2006/relationships" id="261" r:id="R7f51748b1259489d"/>
    <p:sldId xmlns:r="http://schemas.openxmlformats.org/officeDocument/2006/relationships" id="262" r:id="R77b880eef10842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eb78997ea4f0b" /><Relationship Type="http://schemas.openxmlformats.org/officeDocument/2006/relationships/slide" Target="/ppt/slides/slide1.xml" Id="R110fa4b9785d49e6" /><Relationship Type="http://schemas.openxmlformats.org/officeDocument/2006/relationships/slide" Target="/ppt/slides/slide2.xml" Id="Rbe8c962845aa4efe" /><Relationship Type="http://schemas.openxmlformats.org/officeDocument/2006/relationships/slide" Target="/ppt/slides/slide3.xml" Id="Rfd8a6d189d05461f" /><Relationship Type="http://schemas.openxmlformats.org/officeDocument/2006/relationships/slide" Target="/ppt/slides/slide4.xml" Id="Rc1bdfafba4b94cd7" /><Relationship Type="http://schemas.openxmlformats.org/officeDocument/2006/relationships/slide" Target="/ppt/slides/slide5.xml" Id="R461684bb4e104ad5" /><Relationship Type="http://schemas.openxmlformats.org/officeDocument/2006/relationships/slide" Target="/ppt/slides/slide6.xml" Id="R7f51748b1259489d" /><Relationship Type="http://schemas.openxmlformats.org/officeDocument/2006/relationships/slide" Target="/ppt/slides/slide7.xml" Id="R77b880eef10842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aa5f23869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2f119da40476f" /><Relationship Type="http://schemas.openxmlformats.org/officeDocument/2006/relationships/theme" Target="/ppt/slideMasters/theme/theme1.xml" Id="Rdf25dd88fb82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2f119da4047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0cbdbabf7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ca8c28b42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e480a8a5c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8bebe937643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1bc7f5c2b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cc701de9f47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37f9f74ab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EIENDOM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10 439 554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−6 384 629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63 017 950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451 527 639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668 788 272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48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988 802 093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