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d60dafcf4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12f8db9444ac6"/>
  </p:sldMasterIdLst>
  <p:sldIdLst>
    <p:sldId xmlns:r="http://schemas.openxmlformats.org/officeDocument/2006/relationships" id="256" r:id="Rcac981ce44b54730"/>
    <p:sldId xmlns:r="http://schemas.openxmlformats.org/officeDocument/2006/relationships" id="257" r:id="Rc56e8a11d11f4df1"/>
    <p:sldId xmlns:r="http://schemas.openxmlformats.org/officeDocument/2006/relationships" id="258" r:id="Rd40c64e8a6ea4052"/>
    <p:sldId xmlns:r="http://schemas.openxmlformats.org/officeDocument/2006/relationships" id="259" r:id="R9a0815557d854d92"/>
    <p:sldId xmlns:r="http://schemas.openxmlformats.org/officeDocument/2006/relationships" id="260" r:id="R139de4e1020e4fbf"/>
    <p:sldId xmlns:r="http://schemas.openxmlformats.org/officeDocument/2006/relationships" id="261" r:id="Rfe63ca9d58e545a3"/>
    <p:sldId xmlns:r="http://schemas.openxmlformats.org/officeDocument/2006/relationships" id="262" r:id="Ra9f73e8ea11d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12f8db9444ac6" /><Relationship Type="http://schemas.openxmlformats.org/officeDocument/2006/relationships/slide" Target="/ppt/slides/slide1.xml" Id="Rcac981ce44b54730" /><Relationship Type="http://schemas.openxmlformats.org/officeDocument/2006/relationships/slide" Target="/ppt/slides/slide2.xml" Id="Rc56e8a11d11f4df1" /><Relationship Type="http://schemas.openxmlformats.org/officeDocument/2006/relationships/slide" Target="/ppt/slides/slide3.xml" Id="Rd40c64e8a6ea4052" /><Relationship Type="http://schemas.openxmlformats.org/officeDocument/2006/relationships/slide" Target="/ppt/slides/slide4.xml" Id="R9a0815557d854d92" /><Relationship Type="http://schemas.openxmlformats.org/officeDocument/2006/relationships/slide" Target="/ppt/slides/slide5.xml" Id="R139de4e1020e4fbf" /><Relationship Type="http://schemas.openxmlformats.org/officeDocument/2006/relationships/slide" Target="/ppt/slides/slide6.xml" Id="Rfe63ca9d58e545a3" /><Relationship Type="http://schemas.openxmlformats.org/officeDocument/2006/relationships/slide" Target="/ppt/slides/slide7.xml" Id="Ra9f73e8ea11d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b50a627e2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632a93a94107" /><Relationship Type="http://schemas.openxmlformats.org/officeDocument/2006/relationships/theme" Target="/ppt/slideMasters/theme/theme1.xml" Id="R15bfc0686746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c632a93a9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017fe733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67f5b6f22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9b6e8a2e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e2b309555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f30922c1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733590f7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879efa150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HAW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 GRUPPEN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9 589 015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58 831 533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170 855 951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GRINDFLATEN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ULSTAD GRINDFLATEN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ULSTAD GRINDFLATEN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WANJA ULSTAD GRINDFLATEN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