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2e48408b7f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ced98c6e38428b"/>
  </p:sldMasterIdLst>
  <p:sldIdLst>
    <p:sldId xmlns:r="http://schemas.openxmlformats.org/officeDocument/2006/relationships" id="256" r:id="Rb0ee13e641b1469f"/>
    <p:sldId xmlns:r="http://schemas.openxmlformats.org/officeDocument/2006/relationships" id="257" r:id="R2f3f7a5e93854632"/>
    <p:sldId xmlns:r="http://schemas.openxmlformats.org/officeDocument/2006/relationships" id="258" r:id="R4d1a3663456f48bc"/>
    <p:sldId xmlns:r="http://schemas.openxmlformats.org/officeDocument/2006/relationships" id="259" r:id="Rdaac5ff97eee4014"/>
    <p:sldId xmlns:r="http://schemas.openxmlformats.org/officeDocument/2006/relationships" id="260" r:id="R82cb89cb05b94f4f"/>
    <p:sldId xmlns:r="http://schemas.openxmlformats.org/officeDocument/2006/relationships" id="261" r:id="R403b0efca21a426c"/>
    <p:sldId xmlns:r="http://schemas.openxmlformats.org/officeDocument/2006/relationships" id="262" r:id="R0149eb12e1a1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ced98c6e38428b" /><Relationship Type="http://schemas.openxmlformats.org/officeDocument/2006/relationships/slide" Target="/ppt/slides/slide1.xml" Id="Rb0ee13e641b1469f" /><Relationship Type="http://schemas.openxmlformats.org/officeDocument/2006/relationships/slide" Target="/ppt/slides/slide2.xml" Id="R2f3f7a5e93854632" /><Relationship Type="http://schemas.openxmlformats.org/officeDocument/2006/relationships/slide" Target="/ppt/slides/slide3.xml" Id="R4d1a3663456f48bc" /><Relationship Type="http://schemas.openxmlformats.org/officeDocument/2006/relationships/slide" Target="/ppt/slides/slide4.xml" Id="Rdaac5ff97eee4014" /><Relationship Type="http://schemas.openxmlformats.org/officeDocument/2006/relationships/slide" Target="/ppt/slides/slide5.xml" Id="R82cb89cb05b94f4f" /><Relationship Type="http://schemas.openxmlformats.org/officeDocument/2006/relationships/slide" Target="/ppt/slides/slide6.xml" Id="R403b0efca21a426c" /><Relationship Type="http://schemas.openxmlformats.org/officeDocument/2006/relationships/slide" Target="/ppt/slides/slide7.xml" Id="R0149eb12e1a1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2c77e397f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3cb02dea4270" /><Relationship Type="http://schemas.openxmlformats.org/officeDocument/2006/relationships/theme" Target="/ppt/slideMasters/theme/theme1.xml" Id="R7ec3dbb80d45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c3cb02dea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5a7e82800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56cbf524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1fc461f9c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0dbaf62c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975a3ebb6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3610491a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cac3e265a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LEGA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17 238 310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GRAVRÅK LEIDULF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Leidulf Gravråk, Kregnesvegen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leidulf.gravrak@kvaerner.com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