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4b9cb2e99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9628f1c9e401f"/>
  </p:sldMasterIdLst>
  <p:sldIdLst>
    <p:sldId xmlns:r="http://schemas.openxmlformats.org/officeDocument/2006/relationships" id="256" r:id="R6576cef7495e410a"/>
    <p:sldId xmlns:r="http://schemas.openxmlformats.org/officeDocument/2006/relationships" id="257" r:id="Raad38e03d0cb4dce"/>
    <p:sldId xmlns:r="http://schemas.openxmlformats.org/officeDocument/2006/relationships" id="258" r:id="Rccb602074d264255"/>
    <p:sldId xmlns:r="http://schemas.openxmlformats.org/officeDocument/2006/relationships" id="259" r:id="Rd15f490712c94076"/>
    <p:sldId xmlns:r="http://schemas.openxmlformats.org/officeDocument/2006/relationships" id="260" r:id="Re85e3e790a234faa"/>
    <p:sldId xmlns:r="http://schemas.openxmlformats.org/officeDocument/2006/relationships" id="261" r:id="R15e92c8314e64d44"/>
    <p:sldId xmlns:r="http://schemas.openxmlformats.org/officeDocument/2006/relationships" id="262" r:id="R29afc6581844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9628f1c9e401f" /><Relationship Type="http://schemas.openxmlformats.org/officeDocument/2006/relationships/slide" Target="/ppt/slides/slide1.xml" Id="R6576cef7495e410a" /><Relationship Type="http://schemas.openxmlformats.org/officeDocument/2006/relationships/slide" Target="/ppt/slides/slide2.xml" Id="Raad38e03d0cb4dce" /><Relationship Type="http://schemas.openxmlformats.org/officeDocument/2006/relationships/slide" Target="/ppt/slides/slide3.xml" Id="Rccb602074d264255" /><Relationship Type="http://schemas.openxmlformats.org/officeDocument/2006/relationships/slide" Target="/ppt/slides/slide4.xml" Id="Rd15f490712c94076" /><Relationship Type="http://schemas.openxmlformats.org/officeDocument/2006/relationships/slide" Target="/ppt/slides/slide5.xml" Id="Re85e3e790a234faa" /><Relationship Type="http://schemas.openxmlformats.org/officeDocument/2006/relationships/slide" Target="/ppt/slides/slide6.xml" Id="R15e92c8314e64d44" /><Relationship Type="http://schemas.openxmlformats.org/officeDocument/2006/relationships/slide" Target="/ppt/slides/slide7.xml" Id="R29afc6581844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a010c02fe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2b05565ce4a65" /><Relationship Type="http://schemas.openxmlformats.org/officeDocument/2006/relationships/theme" Target="/ppt/slideMasters/theme/theme1.xml" Id="Ree7f3d0b6715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2b05565ce4a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983396838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32b5a7575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788381b08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e9923ccfb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93bcd21ab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60aa6d43d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20a365a3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TORETO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61 366 760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61 819 542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REIN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TORD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TORLAUG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19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