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dfb36942d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b9291670840da"/>
  </p:sldMasterIdLst>
  <p:sldIdLst>
    <p:sldId xmlns:r="http://schemas.openxmlformats.org/officeDocument/2006/relationships" id="256" r:id="Raf46e0c68da544eb"/>
    <p:sldId xmlns:r="http://schemas.openxmlformats.org/officeDocument/2006/relationships" id="257" r:id="R8ebc067af1634aad"/>
    <p:sldId xmlns:r="http://schemas.openxmlformats.org/officeDocument/2006/relationships" id="258" r:id="R5b74a09931894101"/>
    <p:sldId xmlns:r="http://schemas.openxmlformats.org/officeDocument/2006/relationships" id="259" r:id="R80c3985b38fc42b0"/>
    <p:sldId xmlns:r="http://schemas.openxmlformats.org/officeDocument/2006/relationships" id="260" r:id="R40df148006db44df"/>
    <p:sldId xmlns:r="http://schemas.openxmlformats.org/officeDocument/2006/relationships" id="261" r:id="Rbe1a9c34d3784285"/>
    <p:sldId xmlns:r="http://schemas.openxmlformats.org/officeDocument/2006/relationships" id="262" r:id="R1cbcbc21baab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b9291670840da" /><Relationship Type="http://schemas.openxmlformats.org/officeDocument/2006/relationships/slide" Target="/ppt/slides/slide1.xml" Id="Raf46e0c68da544eb" /><Relationship Type="http://schemas.openxmlformats.org/officeDocument/2006/relationships/slide" Target="/ppt/slides/slide2.xml" Id="R8ebc067af1634aad" /><Relationship Type="http://schemas.openxmlformats.org/officeDocument/2006/relationships/slide" Target="/ppt/slides/slide3.xml" Id="R5b74a09931894101" /><Relationship Type="http://schemas.openxmlformats.org/officeDocument/2006/relationships/slide" Target="/ppt/slides/slide4.xml" Id="R80c3985b38fc42b0" /><Relationship Type="http://schemas.openxmlformats.org/officeDocument/2006/relationships/slide" Target="/ppt/slides/slide5.xml" Id="R40df148006db44df" /><Relationship Type="http://schemas.openxmlformats.org/officeDocument/2006/relationships/slide" Target="/ppt/slides/slide6.xml" Id="Rbe1a9c34d3784285" /><Relationship Type="http://schemas.openxmlformats.org/officeDocument/2006/relationships/slide" Target="/ppt/slides/slide7.xml" Id="R1cbcbc21baab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d3cbcd85d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7ca0348e54266" /><Relationship Type="http://schemas.openxmlformats.org/officeDocument/2006/relationships/theme" Target="/ppt/slideMasters/theme/theme1.xml" Id="R667cc030b3ce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7ca0348e5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8c3bd3cd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309795090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54af823c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3621eb85d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701bf2ff8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765e0082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3f991d772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AARTUN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14 759 711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AARTUN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Rosenberg Ringgate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