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93c32b7534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9e81e8b2246fc"/>
  </p:sldMasterIdLst>
  <p:sldIdLst>
    <p:sldId xmlns:r="http://schemas.openxmlformats.org/officeDocument/2006/relationships" id="256" r:id="R6b61dbd712fd4fd6"/>
    <p:sldId xmlns:r="http://schemas.openxmlformats.org/officeDocument/2006/relationships" id="257" r:id="R2efda4661b6b4179"/>
    <p:sldId xmlns:r="http://schemas.openxmlformats.org/officeDocument/2006/relationships" id="258" r:id="Re89323deac0d4ea9"/>
    <p:sldId xmlns:r="http://schemas.openxmlformats.org/officeDocument/2006/relationships" id="259" r:id="R71e05a66ed5246c5"/>
    <p:sldId xmlns:r="http://schemas.openxmlformats.org/officeDocument/2006/relationships" id="260" r:id="R1f5a0a9618be49a4"/>
    <p:sldId xmlns:r="http://schemas.openxmlformats.org/officeDocument/2006/relationships" id="261" r:id="Rca684c60610d4c46"/>
    <p:sldId xmlns:r="http://schemas.openxmlformats.org/officeDocument/2006/relationships" id="262" r:id="Rd5c9777f4f10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9e81e8b2246fc" /><Relationship Type="http://schemas.openxmlformats.org/officeDocument/2006/relationships/slide" Target="/ppt/slides/slide1.xml" Id="R6b61dbd712fd4fd6" /><Relationship Type="http://schemas.openxmlformats.org/officeDocument/2006/relationships/slide" Target="/ppt/slides/slide2.xml" Id="R2efda4661b6b4179" /><Relationship Type="http://schemas.openxmlformats.org/officeDocument/2006/relationships/slide" Target="/ppt/slides/slide3.xml" Id="Re89323deac0d4ea9" /><Relationship Type="http://schemas.openxmlformats.org/officeDocument/2006/relationships/slide" Target="/ppt/slides/slide4.xml" Id="R71e05a66ed5246c5" /><Relationship Type="http://schemas.openxmlformats.org/officeDocument/2006/relationships/slide" Target="/ppt/slides/slide5.xml" Id="R1f5a0a9618be49a4" /><Relationship Type="http://schemas.openxmlformats.org/officeDocument/2006/relationships/slide" Target="/ppt/slides/slide6.xml" Id="Rca684c60610d4c46" /><Relationship Type="http://schemas.openxmlformats.org/officeDocument/2006/relationships/slide" Target="/ppt/slides/slide7.xml" Id="Rd5c9777f4f10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8c4e9dd55345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46e65d5524c4d" /><Relationship Type="http://schemas.openxmlformats.org/officeDocument/2006/relationships/theme" Target="/ppt/slideMasters/theme/theme1.xml" Id="Rf757190145fe42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246e65d5524c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0eed9c62747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922d19cf647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abcfdb718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3221d9e8e43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1ff88c79d45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80d173ad94b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ade7236e3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SIGGI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2 168 695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10 368 710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12 532 725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GILLI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INNHERRED EIENDOM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 KRISTIAN GILSTAD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Alstadhaugvegen 419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01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SIGGI HOLDING AS</a:t>
            </a:r>
          </a:p>
        </p:txBody>
      </p:sp>
    </p:spTree>
  </p:cSld>
  <p:clrMapOvr>
    <a:masterClrMapping xmlns:a="http://schemas.openxmlformats.org/drawingml/2006/main"/>
  </p:clrMapOvr>
</p:sld>
</file>