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f43fd2f86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c81968a294765"/>
  </p:sldMasterIdLst>
  <p:sldIdLst>
    <p:sldId xmlns:r="http://schemas.openxmlformats.org/officeDocument/2006/relationships" id="256" r:id="R0f11c001e56848d8"/>
    <p:sldId xmlns:r="http://schemas.openxmlformats.org/officeDocument/2006/relationships" id="257" r:id="R6372a7f24ea74161"/>
    <p:sldId xmlns:r="http://schemas.openxmlformats.org/officeDocument/2006/relationships" id="258" r:id="R6540023bceb6425d"/>
    <p:sldId xmlns:r="http://schemas.openxmlformats.org/officeDocument/2006/relationships" id="259" r:id="R8eb2f941f4244939"/>
    <p:sldId xmlns:r="http://schemas.openxmlformats.org/officeDocument/2006/relationships" id="260" r:id="R105c2016da224456"/>
    <p:sldId xmlns:r="http://schemas.openxmlformats.org/officeDocument/2006/relationships" id="261" r:id="R8b9d4d75ff904ab1"/>
    <p:sldId xmlns:r="http://schemas.openxmlformats.org/officeDocument/2006/relationships" id="262" r:id="R11bfb7cda373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c81968a294765" /><Relationship Type="http://schemas.openxmlformats.org/officeDocument/2006/relationships/slide" Target="/ppt/slides/slide1.xml" Id="R0f11c001e56848d8" /><Relationship Type="http://schemas.openxmlformats.org/officeDocument/2006/relationships/slide" Target="/ppt/slides/slide2.xml" Id="R6372a7f24ea74161" /><Relationship Type="http://schemas.openxmlformats.org/officeDocument/2006/relationships/slide" Target="/ppt/slides/slide3.xml" Id="R6540023bceb6425d" /><Relationship Type="http://schemas.openxmlformats.org/officeDocument/2006/relationships/slide" Target="/ppt/slides/slide4.xml" Id="R8eb2f941f4244939" /><Relationship Type="http://schemas.openxmlformats.org/officeDocument/2006/relationships/slide" Target="/ppt/slides/slide5.xml" Id="R105c2016da224456" /><Relationship Type="http://schemas.openxmlformats.org/officeDocument/2006/relationships/slide" Target="/ppt/slides/slide6.xml" Id="R8b9d4d75ff904ab1" /><Relationship Type="http://schemas.openxmlformats.org/officeDocument/2006/relationships/slide" Target="/ppt/slides/slide7.xml" Id="R11bfb7cda373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c5da6260a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de57aa6f488f" /><Relationship Type="http://schemas.openxmlformats.org/officeDocument/2006/relationships/theme" Target="/ppt/slideMasters/theme/theme1.xml" Id="R9e7dd8e12ea1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7de57aa6f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c0a1228a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f941c7a8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93ece2054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b43c95cf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d434a45e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be1e2532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ff377eb0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TIMRE HOLDING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23 043 974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VEITEBERG WOLLAN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VEITEBERG WOLLAN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VEITEBERG WOLLAN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VEITEBERG WOLLAN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Helene Wollan, Hjellestadvegen 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TIMRE HOLDING AS</a:t>
            </a:r>
          </a:p>
        </p:txBody>
      </p:sp>
    </p:spTree>
  </p:cSld>
  <p:clrMapOvr>
    <a:masterClrMapping xmlns:a="http://schemas.openxmlformats.org/drawingml/2006/main"/>
  </p:clrMapOvr>
</p:sld>
</file>