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922c987a3e45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e260a4e084443d"/>
  </p:sldMasterIdLst>
  <p:sldIdLst>
    <p:sldId xmlns:r="http://schemas.openxmlformats.org/officeDocument/2006/relationships" id="256" r:id="Ra6e914abb020462b"/>
    <p:sldId xmlns:r="http://schemas.openxmlformats.org/officeDocument/2006/relationships" id="257" r:id="R7c979cf6b4104213"/>
    <p:sldId xmlns:r="http://schemas.openxmlformats.org/officeDocument/2006/relationships" id="258" r:id="Rcdcd6c38bc0547c2"/>
    <p:sldId xmlns:r="http://schemas.openxmlformats.org/officeDocument/2006/relationships" id="259" r:id="Rb3b58ea8578846ad"/>
    <p:sldId xmlns:r="http://schemas.openxmlformats.org/officeDocument/2006/relationships" id="260" r:id="R883fad27904a4d8e"/>
    <p:sldId xmlns:r="http://schemas.openxmlformats.org/officeDocument/2006/relationships" id="261" r:id="R4fa0bcc39e1a48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260a4e084443d" /><Relationship Type="http://schemas.openxmlformats.org/officeDocument/2006/relationships/slide" Target="/ppt/slides/slide1.xml" Id="Ra6e914abb020462b" /><Relationship Type="http://schemas.openxmlformats.org/officeDocument/2006/relationships/slide" Target="/ppt/slides/slide2.xml" Id="R7c979cf6b4104213" /><Relationship Type="http://schemas.openxmlformats.org/officeDocument/2006/relationships/slide" Target="/ppt/slides/slide3.xml" Id="Rcdcd6c38bc0547c2" /><Relationship Type="http://schemas.openxmlformats.org/officeDocument/2006/relationships/slide" Target="/ppt/slides/slide4.xml" Id="Rb3b58ea8578846ad" /><Relationship Type="http://schemas.openxmlformats.org/officeDocument/2006/relationships/slide" Target="/ppt/slides/slide5.xml" Id="R883fad27904a4d8e" /><Relationship Type="http://schemas.openxmlformats.org/officeDocument/2006/relationships/slide" Target="/ppt/slides/slide6.xml" Id="R4fa0bcc39e1a48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eb900e0c94a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87b4c67e6459a" /><Relationship Type="http://schemas.openxmlformats.org/officeDocument/2006/relationships/theme" Target="/ppt/slideMasters/theme/theme1.xml" Id="R4ca52d58eb824c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d87b4c67e645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5a4ba02c643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cf399a7d643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793ec5bea41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2cfdebbfc48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349d81da946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1dddded69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YTTERØY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988 813 621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