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37be4207754a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12e1ec497947b6"/>
  </p:sldMasterIdLst>
  <p:sldIdLst>
    <p:sldId xmlns:r="http://schemas.openxmlformats.org/officeDocument/2006/relationships" id="256" r:id="Rfacb1645b1a64d67"/>
    <p:sldId xmlns:r="http://schemas.openxmlformats.org/officeDocument/2006/relationships" id="257" r:id="Rd21d7ef3fa084014"/>
    <p:sldId xmlns:r="http://schemas.openxmlformats.org/officeDocument/2006/relationships" id="258" r:id="Rdcabb1ccb8b84669"/>
    <p:sldId xmlns:r="http://schemas.openxmlformats.org/officeDocument/2006/relationships" id="259" r:id="R7380e527dcbb4254"/>
    <p:sldId xmlns:r="http://schemas.openxmlformats.org/officeDocument/2006/relationships" id="260" r:id="R742457a11c4f403e"/>
    <p:sldId xmlns:r="http://schemas.openxmlformats.org/officeDocument/2006/relationships" id="261" r:id="R9b98cf8f823043dc"/>
    <p:sldId xmlns:r="http://schemas.openxmlformats.org/officeDocument/2006/relationships" id="262" r:id="R0c050df3bad9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2e1ec497947b6" /><Relationship Type="http://schemas.openxmlformats.org/officeDocument/2006/relationships/slide" Target="/ppt/slides/slide1.xml" Id="Rfacb1645b1a64d67" /><Relationship Type="http://schemas.openxmlformats.org/officeDocument/2006/relationships/slide" Target="/ppt/slides/slide2.xml" Id="Rd21d7ef3fa084014" /><Relationship Type="http://schemas.openxmlformats.org/officeDocument/2006/relationships/slide" Target="/ppt/slides/slide3.xml" Id="Rdcabb1ccb8b84669" /><Relationship Type="http://schemas.openxmlformats.org/officeDocument/2006/relationships/slide" Target="/ppt/slides/slide4.xml" Id="R7380e527dcbb4254" /><Relationship Type="http://schemas.openxmlformats.org/officeDocument/2006/relationships/slide" Target="/ppt/slides/slide5.xml" Id="R742457a11c4f403e" /><Relationship Type="http://schemas.openxmlformats.org/officeDocument/2006/relationships/slide" Target="/ppt/slides/slide6.xml" Id="R9b98cf8f823043dc" /><Relationship Type="http://schemas.openxmlformats.org/officeDocument/2006/relationships/slide" Target="/ppt/slides/slide7.xml" Id="R0c050df3bad9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87919b94d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0f1ba17324fbb" /><Relationship Type="http://schemas.openxmlformats.org/officeDocument/2006/relationships/theme" Target="/ppt/slideMasters/theme/theme1.xml" Id="R15263fb9b5f240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0f1ba17324f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36c24cdd47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cb995537f47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d39721194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67d7d4aee4c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84ec73a7a4f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6c0ace2a445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16641b70f47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YTTERØY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YTTERØY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28 951 668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30 519 475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REIDAR WOLLAN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WOLLAN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WOLLAN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REIDAR WOLLAN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