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8b8748c6c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20781231a4cbb"/>
  </p:sldMasterIdLst>
  <p:sldIdLst>
    <p:sldId xmlns:r="http://schemas.openxmlformats.org/officeDocument/2006/relationships" id="256" r:id="R86a39fc6d95043ea"/>
    <p:sldId xmlns:r="http://schemas.openxmlformats.org/officeDocument/2006/relationships" id="257" r:id="R5a355c348d3448c6"/>
    <p:sldId xmlns:r="http://schemas.openxmlformats.org/officeDocument/2006/relationships" id="258" r:id="Ra9c477430e7a43c3"/>
    <p:sldId xmlns:r="http://schemas.openxmlformats.org/officeDocument/2006/relationships" id="259" r:id="Rd1241665262b4084"/>
    <p:sldId xmlns:r="http://schemas.openxmlformats.org/officeDocument/2006/relationships" id="260" r:id="R548651ce0b3c472f"/>
    <p:sldId xmlns:r="http://schemas.openxmlformats.org/officeDocument/2006/relationships" id="261" r:id="R256c35c00a8d4350"/>
    <p:sldId xmlns:r="http://schemas.openxmlformats.org/officeDocument/2006/relationships" id="262" r:id="R3d26db179cfb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20781231a4cbb" /><Relationship Type="http://schemas.openxmlformats.org/officeDocument/2006/relationships/slide" Target="/ppt/slides/slide1.xml" Id="R86a39fc6d95043ea" /><Relationship Type="http://schemas.openxmlformats.org/officeDocument/2006/relationships/slide" Target="/ppt/slides/slide2.xml" Id="R5a355c348d3448c6" /><Relationship Type="http://schemas.openxmlformats.org/officeDocument/2006/relationships/slide" Target="/ppt/slides/slide3.xml" Id="Ra9c477430e7a43c3" /><Relationship Type="http://schemas.openxmlformats.org/officeDocument/2006/relationships/slide" Target="/ppt/slides/slide4.xml" Id="Rd1241665262b4084" /><Relationship Type="http://schemas.openxmlformats.org/officeDocument/2006/relationships/slide" Target="/ppt/slides/slide5.xml" Id="R548651ce0b3c472f" /><Relationship Type="http://schemas.openxmlformats.org/officeDocument/2006/relationships/slide" Target="/ppt/slides/slide6.xml" Id="R256c35c00a8d4350" /><Relationship Type="http://schemas.openxmlformats.org/officeDocument/2006/relationships/slide" Target="/ppt/slides/slide7.xml" Id="R3d26db179cfb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a3cc7ea50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711dfa18a4b18" /><Relationship Type="http://schemas.openxmlformats.org/officeDocument/2006/relationships/theme" Target="/ppt/slideMasters/theme/theme1.xml" Id="Re9bdf48c0303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711dfa18a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e3f98a979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aeab5db7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18a66a49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e6b3ec9e1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46682c197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334af37ae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4ae3a0be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JOHANNESSEN AS</a:t>
            </a:r>
          </a:p>
        </p:txBody>
      </p:sp>
    </p:spTree>
  </p:cSld>
  <p:clrMapOvr>
    <a:masterClrMapping xmlns:a="http://schemas.openxmlformats.org/drawingml/2006/main"/>
  </p:clrMapOvr>
</p:sld>
</file>