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871b8964784c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bbadad4576400d"/>
  </p:sldMasterIdLst>
  <p:sldIdLst>
    <p:sldId xmlns:r="http://schemas.openxmlformats.org/officeDocument/2006/relationships" id="256" r:id="Rf8529b2455624928"/>
    <p:sldId xmlns:r="http://schemas.openxmlformats.org/officeDocument/2006/relationships" id="257" r:id="R601c68d615904109"/>
    <p:sldId xmlns:r="http://schemas.openxmlformats.org/officeDocument/2006/relationships" id="258" r:id="Rc6a6b562e1fc45cb"/>
    <p:sldId xmlns:r="http://schemas.openxmlformats.org/officeDocument/2006/relationships" id="259" r:id="Re9368e6547ef427d"/>
    <p:sldId xmlns:r="http://schemas.openxmlformats.org/officeDocument/2006/relationships" id="260" r:id="Rabaf6bf0d2084299"/>
    <p:sldId xmlns:r="http://schemas.openxmlformats.org/officeDocument/2006/relationships" id="261" r:id="Rf3b59c47c35b43eb"/>
    <p:sldId xmlns:r="http://schemas.openxmlformats.org/officeDocument/2006/relationships" id="262" r:id="Re66d50c9cac3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badad4576400d" /><Relationship Type="http://schemas.openxmlformats.org/officeDocument/2006/relationships/slide" Target="/ppt/slides/slide1.xml" Id="Rf8529b2455624928" /><Relationship Type="http://schemas.openxmlformats.org/officeDocument/2006/relationships/slide" Target="/ppt/slides/slide2.xml" Id="R601c68d615904109" /><Relationship Type="http://schemas.openxmlformats.org/officeDocument/2006/relationships/slide" Target="/ppt/slides/slide3.xml" Id="Rc6a6b562e1fc45cb" /><Relationship Type="http://schemas.openxmlformats.org/officeDocument/2006/relationships/slide" Target="/ppt/slides/slide4.xml" Id="Re9368e6547ef427d" /><Relationship Type="http://schemas.openxmlformats.org/officeDocument/2006/relationships/slide" Target="/ppt/slides/slide5.xml" Id="Rabaf6bf0d2084299" /><Relationship Type="http://schemas.openxmlformats.org/officeDocument/2006/relationships/slide" Target="/ppt/slides/slide6.xml" Id="Rf3b59c47c35b43eb" /><Relationship Type="http://schemas.openxmlformats.org/officeDocument/2006/relationships/slide" Target="/ppt/slides/slide7.xml" Id="Re66d50c9cac3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8ae766b8a41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38b7067134324" /><Relationship Type="http://schemas.openxmlformats.org/officeDocument/2006/relationships/theme" Target="/ppt/slideMasters/theme/theme1.xml" Id="R5b82921564fb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538b70671343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4d651fc334a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c3039287641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de015282a43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5103057244f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9a1b1d7b441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a0ecedeb740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6486e12004c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BALLARI RINDAL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BALLARI RINDAL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−317 451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6 131 453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29 996 663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30 165 880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RUNE RINDAL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BALLARI RINDAL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Rune Rindal, Kahrs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988 822 833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